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3.xml" ContentType="application/vnd.openxmlformats-officedocument.themeOverr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30"/>
  </p:notesMasterIdLst>
  <p:handoutMasterIdLst>
    <p:handoutMasterId r:id="rId31"/>
  </p:handoutMasterIdLst>
  <p:sldIdLst>
    <p:sldId id="429" r:id="rId5"/>
    <p:sldId id="410" r:id="rId6"/>
    <p:sldId id="430" r:id="rId7"/>
    <p:sldId id="383" r:id="rId8"/>
    <p:sldId id="391" r:id="rId9"/>
    <p:sldId id="397" r:id="rId10"/>
    <p:sldId id="411" r:id="rId11"/>
    <p:sldId id="412" r:id="rId12"/>
    <p:sldId id="413" r:id="rId13"/>
    <p:sldId id="414" r:id="rId14"/>
    <p:sldId id="415" r:id="rId15"/>
    <p:sldId id="416" r:id="rId16"/>
    <p:sldId id="417" r:id="rId17"/>
    <p:sldId id="418" r:id="rId18"/>
    <p:sldId id="419" r:id="rId19"/>
    <p:sldId id="420" r:id="rId20"/>
    <p:sldId id="428" r:id="rId21"/>
    <p:sldId id="421" r:id="rId22"/>
    <p:sldId id="422" r:id="rId23"/>
    <p:sldId id="423" r:id="rId24"/>
    <p:sldId id="424" r:id="rId25"/>
    <p:sldId id="425" r:id="rId26"/>
    <p:sldId id="426" r:id="rId27"/>
    <p:sldId id="427" r:id="rId28"/>
    <p:sldId id="39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А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0A5A"/>
    <a:srgbClr val="002570"/>
    <a:srgbClr val="F771B1"/>
    <a:srgbClr val="E89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8" autoAdjust="0"/>
    <p:restoredTop sz="96327" autoAdjust="0"/>
  </p:normalViewPr>
  <p:slideViewPr>
    <p:cSldViewPr snapToGrid="0">
      <p:cViewPr varScale="1">
        <p:scale>
          <a:sx n="65" d="100"/>
          <a:sy n="65" d="100"/>
        </p:scale>
        <p:origin x="75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6" Type="http://schemas.openxmlformats.org/officeDocument/2006/relationships/package" Target="../embeddings/Microsoft_Excel_Worksheet3.xlsx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8.xml"/><Relationship Id="rId1" Type="http://schemas.microsoft.com/office/2011/relationships/chartStyle" Target="style8.xml"/><Relationship Id="rId6" Type="http://schemas.openxmlformats.org/officeDocument/2006/relationships/package" Target="../embeddings/Microsoft_Excel_Worksheet7.xlsx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212108021136959E-2"/>
          <c:y val="1.5775301221245434E-2"/>
          <c:w val="0.92046825787401576"/>
          <c:h val="0.4061544774211836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5">
                    <a:lumMod val="7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3">
                  <a:tint val="65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tint val="65000"/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2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Зарубіжна література</c:v>
                </c:pt>
                <c:pt idx="3">
                  <c:v>Іноземна мова</c:v>
                </c:pt>
                <c:pt idx="4">
                  <c:v>Всесвітня історія </c:v>
                </c:pt>
                <c:pt idx="5">
                  <c:v>Громадянська освіта</c:v>
                </c:pt>
                <c:pt idx="6">
                  <c:v>Математика</c:v>
                </c:pt>
                <c:pt idx="7">
                  <c:v>Інтегр. курс "Природничі науки"</c:v>
                </c:pt>
                <c:pt idx="8">
                  <c:v>Фізична культура</c:v>
                </c:pt>
                <c:pt idx="9">
                  <c:v>Захист України</c:v>
                </c:pt>
                <c:pt idx="10">
                  <c:v>Інформатика</c:v>
                </c:pt>
                <c:pt idx="11">
                  <c:v>Технології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72.7</c:v>
                </c:pt>
                <c:pt idx="1">
                  <c:v>95.5</c:v>
                </c:pt>
                <c:pt idx="2">
                  <c:v>89</c:v>
                </c:pt>
                <c:pt idx="3">
                  <c:v>80</c:v>
                </c:pt>
                <c:pt idx="4">
                  <c:v>95.4</c:v>
                </c:pt>
                <c:pt idx="5">
                  <c:v>91.2</c:v>
                </c:pt>
                <c:pt idx="6">
                  <c:v>62.2</c:v>
                </c:pt>
                <c:pt idx="7">
                  <c:v>93.5</c:v>
                </c:pt>
                <c:pt idx="8">
                  <c:v>86.5</c:v>
                </c:pt>
                <c:pt idx="9">
                  <c:v>100</c:v>
                </c:pt>
                <c:pt idx="10">
                  <c:v>88.9</c:v>
                </c:pt>
                <c:pt idx="11">
                  <c:v>86.5</c:v>
                </c:pt>
              </c:numCache>
            </c:numRef>
          </c:val>
          <c:shape val="pyramid"/>
          <c:extLst>
            <c:ext xmlns:c16="http://schemas.microsoft.com/office/drawing/2014/chart" uri="{C3380CC4-5D6E-409C-BE32-E72D297353CC}">
              <c16:uniqueId val="{00000000-25E9-4E30-86CD-8802E4E21E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2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Зарубіжна література</c:v>
                </c:pt>
                <c:pt idx="3">
                  <c:v>Іноземна мова</c:v>
                </c:pt>
                <c:pt idx="4">
                  <c:v>Всесвітня історія </c:v>
                </c:pt>
                <c:pt idx="5">
                  <c:v>Громадянська освіта</c:v>
                </c:pt>
                <c:pt idx="6">
                  <c:v>Математика</c:v>
                </c:pt>
                <c:pt idx="7">
                  <c:v>Інтегр. курс "Природничі науки"</c:v>
                </c:pt>
                <c:pt idx="8">
                  <c:v>Фізична культура</c:v>
                </c:pt>
                <c:pt idx="9">
                  <c:v>Захист України</c:v>
                </c:pt>
                <c:pt idx="10">
                  <c:v>Інформатика</c:v>
                </c:pt>
                <c:pt idx="11">
                  <c:v>Технології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1-25E9-4E30-86CD-8802E4E21E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>
                <a:shade val="65000"/>
                <a:alpha val="85000"/>
              </a:schemeClr>
            </a:solidFill>
            <a:ln w="9525" cap="flat" cmpd="sng" algn="ctr">
              <a:solidFill>
                <a:schemeClr val="accent3">
                  <a:shade val="65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shade val="65000"/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2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Зарубіжна література</c:v>
                </c:pt>
                <c:pt idx="3">
                  <c:v>Іноземна мова</c:v>
                </c:pt>
                <c:pt idx="4">
                  <c:v>Всесвітня історія </c:v>
                </c:pt>
                <c:pt idx="5">
                  <c:v>Громадянська освіта</c:v>
                </c:pt>
                <c:pt idx="6">
                  <c:v>Математика</c:v>
                </c:pt>
                <c:pt idx="7">
                  <c:v>Інтегр. курс "Природничі науки"</c:v>
                </c:pt>
                <c:pt idx="8">
                  <c:v>Фізична культура</c:v>
                </c:pt>
                <c:pt idx="9">
                  <c:v>Захист України</c:v>
                </c:pt>
                <c:pt idx="10">
                  <c:v>Інформатика</c:v>
                </c:pt>
                <c:pt idx="11">
                  <c:v>Технології</c:v>
                </c:pt>
              </c:strCache>
            </c:strRef>
          </c:cat>
          <c:val>
            <c:numRef>
              <c:f>Лист1!$D$2:$D$14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2-25E9-4E30-86CD-8802E4E21E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365333080"/>
        <c:axId val="365339968"/>
        <c:axId val="363311664"/>
      </c:bar3DChart>
      <c:dateAx>
        <c:axId val="36533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65339968"/>
        <c:crosses val="autoZero"/>
        <c:auto val="0"/>
        <c:lblOffset val="100"/>
        <c:baseTimeUnit val="days"/>
      </c:dateAx>
      <c:valAx>
        <c:axId val="365339968"/>
        <c:scaling>
          <c:orientation val="minMax"/>
        </c:scaling>
        <c:delete val="1"/>
        <c:axPos val="r"/>
        <c:majorGridlines>
          <c:spPr>
            <a:ln w="9525" cap="flat" cmpd="sng" algn="ctr">
              <a:solidFill>
                <a:srgbClr val="E8922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65333080"/>
        <c:crosses val="max"/>
        <c:crossBetween val="between"/>
      </c:valAx>
      <c:serAx>
        <c:axId val="363311664"/>
        <c:scaling>
          <c:orientation val="minMax"/>
        </c:scaling>
        <c:delete val="1"/>
        <c:axPos val="b"/>
        <c:majorTickMark val="none"/>
        <c:minorTickMark val="none"/>
        <c:tickLblPos val="nextTo"/>
        <c:crossAx val="365339968"/>
        <c:crosses val="autoZero"/>
      </c:serAx>
      <c:dTable>
        <c:showHorzBorder val="0"/>
        <c:showVertBorder val="0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dTable>
      <c:spPr>
        <a:noFill/>
        <a:ln w="38100">
          <a:solidFill>
            <a:schemeClr val="accent4">
              <a:lumMod val="75000"/>
            </a:schemeClr>
          </a:solidFill>
        </a:ln>
        <a:effectLst>
          <a:glow rad="139700">
            <a:schemeClr val="accent4">
              <a:satMod val="175000"/>
              <a:alpha val="40000"/>
            </a:schemeClr>
          </a:glow>
          <a:outerShdw blurRad="50800" dist="50800" dir="5400000" algn="ctr" rotWithShape="0">
            <a:schemeClr val="accent3">
              <a:lumMod val="60000"/>
              <a:lumOff val="40000"/>
            </a:schemeClr>
          </a:outerShdw>
        </a:effectLst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-5400000" spcFirstLastPara="1" vertOverflow="ellipsis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4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uk-UA" sz="24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моніторингових контрольних робіт</a:t>
            </a:r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5.7229231361195336E-2"/>
          <c:y val="0.2944284673374496"/>
        </c:manualLayout>
      </c:layout>
      <c:overlay val="0"/>
      <c:spPr>
        <a:blipFill>
          <a:blip xmlns:r="http://schemas.openxmlformats.org/officeDocument/2006/relationships" r:embed="rId4"/>
          <a:tile tx="0" ty="0" sx="100000" sy="100000" flip="none" algn="tl"/>
        </a:blipFill>
        <a:ln>
          <a:noFill/>
        </a:ln>
        <a:effectLst/>
      </c:spPr>
      <c:txPr>
        <a:bodyPr rot="-5400000" spcFirstLastPara="1" vertOverflow="ellipsis" wrap="square" anchor="ctr" anchorCtr="1"/>
        <a:lstStyle/>
        <a:p>
          <a:pPr>
            <a:defRPr sz="1862" b="1" i="0" u="none" strike="noStrike" kern="1200" spc="0" baseline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17197642218254092"/>
          <c:y val="0.12630623014041506"/>
          <c:w val="0.82802357781745906"/>
          <c:h val="0.722583058776727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Якість знань за семестр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FBE284">
                  <a:lumMod val="60000"/>
                  <a:lumOff val="40000"/>
                </a:srgbClr>
              </a:outerShdw>
            </a:effectLst>
          </c:spPr>
          <c:invertIfNegative val="0"/>
          <c:dLbls>
            <c:spPr>
              <a:solidFill>
                <a:schemeClr val="accent5">
                  <a:lumMod val="75000"/>
                </a:schemeClr>
              </a:solidFill>
              <a:ln w="2857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Лист1!$A$2:$A$5</c:f>
              <c:strCache>
                <c:ptCount val="4"/>
                <c:pt idx="0">
                  <c:v>Математика</c:v>
                </c:pt>
                <c:pt idx="1">
                  <c:v>Українська мова</c:v>
                </c:pt>
                <c:pt idx="2">
                  <c:v>Іноземна мова</c:v>
                </c:pt>
                <c:pt idx="3">
                  <c:v>Природничі науки (географічний модуль)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62.2</c:v>
                </c:pt>
                <c:pt idx="1">
                  <c:v>72.7</c:v>
                </c:pt>
                <c:pt idx="2">
                  <c:v>80</c:v>
                </c:pt>
                <c:pt idx="3">
                  <c:v>93.5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67-4BE4-BA02-EEA8565092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Моніторингова к/р</c:v>
                </c:pt>
              </c:strCache>
            </c:strRef>
          </c:tx>
          <c:spPr>
            <a:solidFill>
              <a:srgbClr val="7CA655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A655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B3E-426A-91C6-33E5F47F24DF}"/>
              </c:ext>
            </c:extLst>
          </c:dPt>
          <c:dPt>
            <c:idx val="1"/>
            <c:invertIfNegative val="0"/>
            <c:bubble3D val="0"/>
            <c:spPr>
              <a:solidFill>
                <a:srgbClr val="7CA655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B3E-426A-91C6-33E5F47F24DF}"/>
              </c:ext>
            </c:extLst>
          </c:dPt>
          <c:dPt>
            <c:idx val="2"/>
            <c:invertIfNegative val="0"/>
            <c:bubble3D val="0"/>
            <c:spPr>
              <a:solidFill>
                <a:srgbClr val="7CA655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B3E-426A-91C6-33E5F47F24DF}"/>
              </c:ext>
            </c:extLst>
          </c:dPt>
          <c:dPt>
            <c:idx val="3"/>
            <c:invertIfNegative val="0"/>
            <c:bubble3D val="0"/>
            <c:spPr>
              <a:solidFill>
                <a:srgbClr val="7CA655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967-4BE4-BA02-EEA856509225}"/>
              </c:ext>
            </c:extLst>
          </c:dPt>
          <c:dLbls>
            <c:dLbl>
              <c:idx val="3"/>
              <c:layout>
                <c:manualLayout>
                  <c:x val="1.1253461325456711E-2"/>
                  <c:y val="-3.59162946714214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67-4BE4-BA02-EEA856509225}"/>
                </c:ext>
              </c:extLst>
            </c:dLbl>
            <c:spPr>
              <a:solidFill>
                <a:schemeClr val="accent2"/>
              </a:solidFill>
              <a:ln w="28575">
                <a:solidFill>
                  <a:srgbClr val="00B0F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Математика</c:v>
                </c:pt>
                <c:pt idx="1">
                  <c:v>Українська мова</c:v>
                </c:pt>
                <c:pt idx="2">
                  <c:v>Іноземна мова</c:v>
                </c:pt>
                <c:pt idx="3">
                  <c:v>Природничі науки (географічний модуль)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63.3</c:v>
                </c:pt>
                <c:pt idx="1">
                  <c:v>41.8</c:v>
                </c:pt>
                <c:pt idx="2">
                  <c:v>79</c:v>
                </c:pt>
                <c:pt idx="3">
                  <c:v>80.400000000000006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67-4BE4-BA02-EEA8565092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Різниця у %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B050"/>
              </a:solidFill>
              <a:ln w="28575">
                <a:solidFill>
                  <a:srgbClr val="00B05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Математика</c:v>
                </c:pt>
                <c:pt idx="1">
                  <c:v>Українська мова</c:v>
                </c:pt>
                <c:pt idx="2">
                  <c:v>Іноземна мова</c:v>
                </c:pt>
                <c:pt idx="3">
                  <c:v>Природничі науки (географічний модуль)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1.1000000000000001</c:v>
                </c:pt>
                <c:pt idx="1">
                  <c:v>30.9</c:v>
                </c:pt>
                <c:pt idx="2">
                  <c:v>1</c:v>
                </c:pt>
                <c:pt idx="3">
                  <c:v>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67-4BE4-BA02-EEA8565092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85513472"/>
        <c:axId val="385521672"/>
      </c:barChart>
      <c:catAx>
        <c:axId val="38551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85521672"/>
        <c:crosses val="autoZero"/>
        <c:auto val="1"/>
        <c:lblAlgn val="ctr"/>
        <c:lblOffset val="100"/>
        <c:noMultiLvlLbl val="0"/>
      </c:catAx>
      <c:valAx>
        <c:axId val="385521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55134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blipFill>
      <a:blip xmlns:r="http://schemas.openxmlformats.org/officeDocument/2006/relationships" r:embed="rId5"/>
      <a:tile tx="0" ty="0" sx="100000" sy="100000" flip="none" algn="tl"/>
    </a:blipFill>
    <a:ln w="38100">
      <a:solidFill>
        <a:srgbClr val="AA5881">
          <a:lumMod val="75000"/>
        </a:srgbClr>
      </a:solidFill>
    </a:ln>
    <a:effectLst>
      <a:softEdge rad="31750"/>
    </a:effectLst>
  </c:spPr>
  <c:txPr>
    <a:bodyPr/>
    <a:lstStyle/>
    <a:p>
      <a:pPr>
        <a:defRPr/>
      </a:pPr>
      <a:endParaRPr lang="uk-UA"/>
    </a:p>
  </c:txPr>
  <c:externalData r:id="rId6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010726513904039"/>
          <c:y val="0.12380141162953419"/>
          <c:w val="0.85055443484706195"/>
          <c:h val="0.4577011138852572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3F28-4025-BF64-3CE7731517D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F28-4025-BF64-3CE7731517D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3F28-4025-BF64-3CE7731517D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F28-4025-BF64-3CE7731517D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3F28-4025-BF64-3CE7731517D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F28-4025-BF64-3CE7731517DD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3F28-4025-BF64-3CE7731517DD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3F28-4025-BF64-3CE7731517DD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3F28-4025-BF64-3CE7731517DD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3F28-4025-BF64-3CE7731517DD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3F28-4025-BF64-3CE7731517DD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3F28-4025-BF64-3CE7731517DD}"/>
              </c:ext>
            </c:extLst>
          </c:dPt>
          <c:dLbls>
            <c:spPr>
              <a:solidFill>
                <a:schemeClr val="accent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1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Іноземна мова</c:v>
                </c:pt>
                <c:pt idx="3">
                  <c:v>Історія України</c:v>
                </c:pt>
                <c:pt idx="4">
                  <c:v>Математика (алгебра і початки аналізу та геометрія)</c:v>
                </c:pt>
                <c:pt idx="5">
                  <c:v>Інтегр. курс "Природничі науки"</c:v>
                </c:pt>
                <c:pt idx="6">
                  <c:v>Фізична культура</c:v>
                </c:pt>
                <c:pt idx="7">
                  <c:v>Технології</c:v>
                </c:pt>
                <c:pt idx="8">
                  <c:v>Інформатика</c:v>
                </c:pt>
                <c:pt idx="9">
                  <c:v>Вступ до спеціальності з осн. акад. добр.</c:v>
                </c:pt>
                <c:pt idx="10">
                  <c:v>Осн. педаг. досліджень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73.3</c:v>
                </c:pt>
                <c:pt idx="1">
                  <c:v>69</c:v>
                </c:pt>
                <c:pt idx="2">
                  <c:v>71.5</c:v>
                </c:pt>
                <c:pt idx="3">
                  <c:v>73.5</c:v>
                </c:pt>
                <c:pt idx="4">
                  <c:v>53.4</c:v>
                </c:pt>
                <c:pt idx="5">
                  <c:v>77.8</c:v>
                </c:pt>
                <c:pt idx="6">
                  <c:v>79.3</c:v>
                </c:pt>
                <c:pt idx="7">
                  <c:v>91.3</c:v>
                </c:pt>
                <c:pt idx="8">
                  <c:v>71</c:v>
                </c:pt>
                <c:pt idx="9">
                  <c:v>73.5</c:v>
                </c:pt>
                <c:pt idx="10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E9-4E30-86CD-8802E4E21E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1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Іноземна мова</c:v>
                </c:pt>
                <c:pt idx="3">
                  <c:v>Історія України</c:v>
                </c:pt>
                <c:pt idx="4">
                  <c:v>Математика (алгебра і початки аналізу та геометрія)</c:v>
                </c:pt>
                <c:pt idx="5">
                  <c:v>Інтегр. курс "Природничі науки"</c:v>
                </c:pt>
                <c:pt idx="6">
                  <c:v>Фізична культура</c:v>
                </c:pt>
                <c:pt idx="7">
                  <c:v>Технології</c:v>
                </c:pt>
                <c:pt idx="8">
                  <c:v>Інформатика</c:v>
                </c:pt>
                <c:pt idx="9">
                  <c:v>Вступ до спеціальності з осн. акад. добр.</c:v>
                </c:pt>
                <c:pt idx="10">
                  <c:v>Осн. педаг. досліджень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1-25E9-4E30-86CD-8802E4E21E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1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Іноземна мова</c:v>
                </c:pt>
                <c:pt idx="3">
                  <c:v>Історія України</c:v>
                </c:pt>
                <c:pt idx="4">
                  <c:v>Математика (алгебра і початки аналізу та геометрія)</c:v>
                </c:pt>
                <c:pt idx="5">
                  <c:v>Інтегр. курс "Природничі науки"</c:v>
                </c:pt>
                <c:pt idx="6">
                  <c:v>Фізична культура</c:v>
                </c:pt>
                <c:pt idx="7">
                  <c:v>Технології</c:v>
                </c:pt>
                <c:pt idx="8">
                  <c:v>Інформатика</c:v>
                </c:pt>
                <c:pt idx="9">
                  <c:v>Вступ до спеціальності з осн. акад. добр.</c:v>
                </c:pt>
                <c:pt idx="10">
                  <c:v>Осн. педаг. досліджень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2-25E9-4E30-86CD-8802E4E21E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5333080"/>
        <c:axId val="365339968"/>
        <c:axId val="363311664"/>
      </c:bar3DChart>
      <c:catAx>
        <c:axId val="36533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2060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65339968"/>
        <c:crosses val="autoZero"/>
        <c:auto val="1"/>
        <c:lblAlgn val="ctr"/>
        <c:lblOffset val="100"/>
        <c:noMultiLvlLbl val="0"/>
      </c:catAx>
      <c:valAx>
        <c:axId val="36533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65333080"/>
        <c:crosses val="autoZero"/>
        <c:crossBetween val="between"/>
      </c:valAx>
      <c:serAx>
        <c:axId val="36331166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65339968"/>
        <c:crosses val="autoZero"/>
      </c:serAx>
      <c:spPr>
        <a:blipFill>
          <a:blip xmlns:r="http://schemas.openxmlformats.org/officeDocument/2006/relationships" r:embed="rId3"/>
          <a:tile tx="0" ty="0" sx="100000" sy="100000" flip="none" algn="tl"/>
        </a:blipFill>
        <a:ln>
          <a:noFill/>
        </a:ln>
        <a:effectLst>
          <a:softEdge rad="12700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-5400000" spcFirstLastPara="1" vertOverflow="ellipsis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моніторингових контрольних робіт</a:t>
            </a:r>
          </a:p>
        </c:rich>
      </c:tx>
      <c:layout>
        <c:manualLayout>
          <c:xMode val="edge"/>
          <c:yMode val="edge"/>
          <c:x val="6.38888734387527E-2"/>
          <c:y val="0.11756554185378308"/>
        </c:manualLayout>
      </c:layout>
      <c:overlay val="0"/>
      <c:spPr>
        <a:blipFill>
          <a:blip xmlns:r="http://schemas.openxmlformats.org/officeDocument/2006/relationships" r:embed="rId4"/>
          <a:tile tx="0" ty="0" sx="100000" sy="100000" flip="none" algn="tl"/>
        </a:blipFill>
        <a:ln>
          <a:noFill/>
        </a:ln>
        <a:effectLst>
          <a:softEdge rad="63500"/>
        </a:effectLst>
      </c:spPr>
      <c:txPr>
        <a:bodyPr rot="-5400000" spcFirstLastPara="1" vertOverflow="ellipsis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26600314070368397"/>
          <c:y val="5.0214170570623776E-3"/>
          <c:w val="0.73399685929631608"/>
          <c:h val="0.793728918691756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Якість знань за семестр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FFC000"/>
              </a:solidFill>
              <a:ln w="2857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Лист1!$A$2:$A$6</c:f>
              <c:strCache>
                <c:ptCount val="5"/>
                <c:pt idx="0">
                  <c:v>Українська мова</c:v>
                </c:pt>
                <c:pt idx="1">
                  <c:v>Вступ до спеціальності з осн.акад. добр.</c:v>
                </c:pt>
                <c:pt idx="2">
                  <c:v>Історія України</c:v>
                </c:pt>
                <c:pt idx="3">
                  <c:v>Математика</c:v>
                </c:pt>
                <c:pt idx="4">
                  <c:v>Інтегр. курс "Природн. науки" (фіз.-астр. м.)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73.3</c:v>
                </c:pt>
                <c:pt idx="1">
                  <c:v>73.5</c:v>
                </c:pt>
                <c:pt idx="2">
                  <c:v>73.5</c:v>
                </c:pt>
                <c:pt idx="3">
                  <c:v>55.3</c:v>
                </c:pt>
                <c:pt idx="4">
                  <c:v>78.5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67-4BE4-BA02-EEA8565092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Моніторингова к/р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1253461325456711E-2"/>
                  <c:y val="-3.59162946714214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67-4BE4-BA02-EEA856509225}"/>
                </c:ext>
              </c:extLst>
            </c:dLbl>
            <c:spPr>
              <a:solidFill>
                <a:srgbClr val="00B050"/>
              </a:solidFill>
              <a:ln w="28575">
                <a:solidFill>
                  <a:srgbClr val="00B0F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Українська мова</c:v>
                </c:pt>
                <c:pt idx="1">
                  <c:v>Вступ до спеціальності з осн.акад. добр.</c:v>
                </c:pt>
                <c:pt idx="2">
                  <c:v>Історія України</c:v>
                </c:pt>
                <c:pt idx="3">
                  <c:v>Математика</c:v>
                </c:pt>
                <c:pt idx="4">
                  <c:v>Інтегр. курс "Природн. науки" (фіз.-астр. м.)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78</c:v>
                </c:pt>
                <c:pt idx="1">
                  <c:v>77.900000000000006</c:v>
                </c:pt>
                <c:pt idx="2">
                  <c:v>85.3</c:v>
                </c:pt>
                <c:pt idx="3">
                  <c:v>54.1</c:v>
                </c:pt>
                <c:pt idx="4">
                  <c:v>75.5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67-4BE4-BA02-EEA8565092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Різниця у %</c:v>
                </c:pt>
              </c:strCache>
            </c:strRef>
          </c:tx>
          <c:spPr>
            <a:solidFill>
              <a:srgbClr val="AA588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70C0"/>
              </a:solidFill>
              <a:ln w="28575">
                <a:solidFill>
                  <a:srgbClr val="00B05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Українська мова</c:v>
                </c:pt>
                <c:pt idx="1">
                  <c:v>Вступ до спеціальності з осн.акад. добр.</c:v>
                </c:pt>
                <c:pt idx="2">
                  <c:v>Історія України</c:v>
                </c:pt>
                <c:pt idx="3">
                  <c:v>Математика</c:v>
                </c:pt>
                <c:pt idx="4">
                  <c:v>Інтегр. курс "Природн. науки" (фіз.-астр. м.) 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4.7</c:v>
                </c:pt>
                <c:pt idx="1">
                  <c:v>4.4000000000000004</c:v>
                </c:pt>
                <c:pt idx="2">
                  <c:v>11.8</c:v>
                </c:pt>
                <c:pt idx="3">
                  <c:v>1.2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67-4BE4-BA02-EEA8565092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85513472"/>
        <c:axId val="385521672"/>
      </c:barChart>
      <c:catAx>
        <c:axId val="38551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85521672"/>
        <c:crosses val="autoZero"/>
        <c:auto val="1"/>
        <c:lblAlgn val="ctr"/>
        <c:lblOffset val="100"/>
        <c:noMultiLvlLbl val="0"/>
      </c:catAx>
      <c:valAx>
        <c:axId val="3855216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855134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blipFill>
      <a:blip xmlns:r="http://schemas.openxmlformats.org/officeDocument/2006/relationships" r:embed="rId5"/>
      <a:tile tx="0" ty="0" sx="100000" sy="100000" flip="none" algn="tl"/>
    </a:blipFill>
    <a:ln>
      <a:noFill/>
    </a:ln>
    <a:effectLst>
      <a:softEdge rad="635000"/>
    </a:effectLst>
  </c:spPr>
  <c:txPr>
    <a:bodyPr/>
    <a:lstStyle/>
    <a:p>
      <a:pPr>
        <a:defRPr/>
      </a:pPr>
      <a:endParaRPr lang="uk-UA"/>
    </a:p>
  </c:txPr>
  <c:externalData r:id="rId6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582041117045008"/>
          <c:y val="8.8951825228830411E-2"/>
          <c:w val="0.81951825395511269"/>
          <c:h val="0.5256343944961989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Українська мова за проф. спр.</c:v>
                </c:pt>
                <c:pt idx="1">
                  <c:v>Фізичне виховання</c:v>
                </c:pt>
                <c:pt idx="2">
                  <c:v>Педагогіка з осн. педмайстерності</c:v>
                </c:pt>
                <c:pt idx="3">
                  <c:v>Іноземна мова за професійним спрямуванням з методикою навчання</c:v>
                </c:pt>
                <c:pt idx="4">
                  <c:v>Осн. початкового курсу математики з мет. навчання матем. ОГ</c:v>
                </c:pt>
                <c:pt idx="5">
                  <c:v>Методика навчання мовн.-літ. ОГ та графіки письма</c:v>
                </c:pt>
                <c:pt idx="6">
                  <c:v>Методика навчання осн. інтегр. курсу "Я досліджую світ"</c:v>
                </c:pt>
                <c:pt idx="7">
                  <c:v>Психологія (загальна, вікова, педагогічна)</c:v>
                </c:pt>
                <c:pt idx="8">
                  <c:v>Осн.інтегр. курсу "Мистецтво та технології" 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70.8</c:v>
                </c:pt>
                <c:pt idx="1">
                  <c:v>69.400000000000006</c:v>
                </c:pt>
                <c:pt idx="2">
                  <c:v>53.7</c:v>
                </c:pt>
                <c:pt idx="3">
                  <c:v>71.900000000000006</c:v>
                </c:pt>
                <c:pt idx="4">
                  <c:v>67.599999999999994</c:v>
                </c:pt>
                <c:pt idx="5">
                  <c:v>52.8</c:v>
                </c:pt>
                <c:pt idx="6">
                  <c:v>50.9</c:v>
                </c:pt>
                <c:pt idx="7">
                  <c:v>69</c:v>
                </c:pt>
                <c:pt idx="8">
                  <c:v>66.099999999999994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E9-4E30-86CD-8802E4E21E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Українська мова за проф. спр.</c:v>
                </c:pt>
                <c:pt idx="1">
                  <c:v>Фізичне виховання</c:v>
                </c:pt>
                <c:pt idx="2">
                  <c:v>Педагогіка з осн. педмайстерності</c:v>
                </c:pt>
                <c:pt idx="3">
                  <c:v>Іноземна мова за професійним спрямуванням з методикою навчання</c:v>
                </c:pt>
                <c:pt idx="4">
                  <c:v>Осн. початкового курсу математики з мет. навчання матем. ОГ</c:v>
                </c:pt>
                <c:pt idx="5">
                  <c:v>Методика навчання мовн.-літ. ОГ та графіки письма</c:v>
                </c:pt>
                <c:pt idx="6">
                  <c:v>Методика навчання осн. інтегр. курсу "Я досліджую світ"</c:v>
                </c:pt>
                <c:pt idx="7">
                  <c:v>Психологія (загальна, вікова, педагогічна)</c:v>
                </c:pt>
                <c:pt idx="8">
                  <c:v>Осн.інтегр. курсу "Мистецтво та технології" 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1-25E9-4E30-86CD-8802E4E21E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Українська мова за проф. спр.</c:v>
                </c:pt>
                <c:pt idx="1">
                  <c:v>Фізичне виховання</c:v>
                </c:pt>
                <c:pt idx="2">
                  <c:v>Педагогіка з осн. педмайстерності</c:v>
                </c:pt>
                <c:pt idx="3">
                  <c:v>Іноземна мова за професійним спрямуванням з методикою навчання</c:v>
                </c:pt>
                <c:pt idx="4">
                  <c:v>Осн. початкового курсу математики з мет. навчання матем. ОГ</c:v>
                </c:pt>
                <c:pt idx="5">
                  <c:v>Методика навчання мовн.-літ. ОГ та графіки письма</c:v>
                </c:pt>
                <c:pt idx="6">
                  <c:v>Методика навчання осн. інтегр. курсу "Я досліджую світ"</c:v>
                </c:pt>
                <c:pt idx="7">
                  <c:v>Психологія (загальна, вікова, педагогічна)</c:v>
                </c:pt>
                <c:pt idx="8">
                  <c:v>Осн.інтегр. курсу "Мистецтво та технології" 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0-7A8C-4FF9-90B5-644D0388F6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5333080"/>
        <c:axId val="365339968"/>
        <c:axId val="363311664"/>
      </c:bar3DChart>
      <c:catAx>
        <c:axId val="36533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65339968"/>
        <c:crosses val="autoZero"/>
        <c:auto val="1"/>
        <c:lblAlgn val="ctr"/>
        <c:lblOffset val="100"/>
        <c:noMultiLvlLbl val="0"/>
      </c:catAx>
      <c:valAx>
        <c:axId val="36533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65333080"/>
        <c:crosses val="autoZero"/>
        <c:crossBetween val="between"/>
      </c:valAx>
      <c:serAx>
        <c:axId val="363311664"/>
        <c:scaling>
          <c:orientation val="minMax"/>
        </c:scaling>
        <c:delete val="1"/>
        <c:axPos val="b"/>
        <c:majorTickMark val="none"/>
        <c:minorTickMark val="none"/>
        <c:tickLblPos val="nextTo"/>
        <c:crossAx val="365339968"/>
        <c:crosses val="autoZero"/>
      </c:serAx>
      <c:spPr>
        <a:blipFill>
          <a:blip xmlns:r="http://schemas.openxmlformats.org/officeDocument/2006/relationships" r:embed="rId3"/>
          <a:tile tx="0" ty="0" sx="100000" sy="100000" flip="none" algn="tl"/>
        </a:blipFill>
        <a:ln>
          <a:noFill/>
        </a:ln>
        <a:effectLst>
          <a:softEdge rad="63500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-5400000" spcFirstLastPara="1" vertOverflow="ellipsis" wrap="square" anchor="ctr" anchorCtr="1"/>
          <a:lstStyle/>
          <a:p>
            <a:pPr>
              <a:defRPr sz="2000" b="0" i="0" u="none" strike="noStrike" kern="1200" spc="0" baseline="0">
                <a:solidFill>
                  <a:schemeClr val="accent3">
                    <a:lumMod val="75000"/>
                  </a:schemeClr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defRPr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uk-UA" sz="24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моніторингових контрольних робіт </a:t>
            </a:r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6.539445134404874E-2"/>
          <c:y val="0.15648473414687114"/>
        </c:manualLayout>
      </c:layout>
      <c:overlay val="0"/>
      <c:spPr>
        <a:blipFill>
          <a:blip xmlns:r="http://schemas.openxmlformats.org/officeDocument/2006/relationships" r:embed="rId3"/>
          <a:tile tx="0" ty="0" sx="100000" sy="100000" flip="none" algn="tl"/>
        </a:blipFill>
        <a:ln>
          <a:noFill/>
        </a:ln>
        <a:effectLst/>
      </c:spPr>
      <c:txPr>
        <a:bodyPr rot="-5400000" spcFirstLastPara="1" vertOverflow="ellipsis" wrap="square" anchor="ctr" anchorCtr="1"/>
        <a:lstStyle/>
        <a:p>
          <a:pPr>
            <a:defRPr sz="2000" b="0" i="0" u="none" strike="noStrike" kern="1200" spc="0" baseline="0">
              <a:solidFill>
                <a:schemeClr val="accent3">
                  <a:lumMod val="75000"/>
                </a:schemeClr>
              </a:solidFill>
              <a:highlight>
                <a:srgbClr val="C0C0C0"/>
              </a:highlight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23069927375640509"/>
          <c:y val="2.5326800481249093E-3"/>
          <c:w val="0.76930072624359491"/>
          <c:h val="0.793728918691756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Якість знань за семестр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70C0"/>
              </a:solidFill>
              <a:ln w="2857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Лист1!$A$2:$A$5</c:f>
              <c:strCache>
                <c:ptCount val="4"/>
                <c:pt idx="0">
                  <c:v>Українська мова за проф. спр. </c:v>
                </c:pt>
                <c:pt idx="1">
                  <c:v>Іноземна мова за проф. спр. з мет.навч.</c:v>
                </c:pt>
                <c:pt idx="2">
                  <c:v>Психологія (загальна, вікова, педагогічна)</c:v>
                </c:pt>
                <c:pt idx="3">
                  <c:v>Метод. навч. мовн.-літ. осв. галузі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70.8</c:v>
                </c:pt>
                <c:pt idx="1">
                  <c:v>71.900000000000006</c:v>
                </c:pt>
                <c:pt idx="2">
                  <c:v>69</c:v>
                </c:pt>
                <c:pt idx="3">
                  <c:v>52.8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67-4BE4-BA02-EEA8565092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Моніторингова к/р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1253461325456711E-2"/>
                  <c:y val="-3.59162946714214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67-4BE4-BA02-EEA856509225}"/>
                </c:ext>
              </c:extLst>
            </c:dLbl>
            <c:spPr>
              <a:solidFill>
                <a:srgbClr val="00B050"/>
              </a:solidFill>
              <a:ln w="28575">
                <a:solidFill>
                  <a:srgbClr val="00B0F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Українська мова за проф. спр. </c:v>
                </c:pt>
                <c:pt idx="1">
                  <c:v>Іноземна мова за проф. спр. з мет.навч.</c:v>
                </c:pt>
                <c:pt idx="2">
                  <c:v>Психологія (загальна, вікова, педагогічна)</c:v>
                </c:pt>
                <c:pt idx="3">
                  <c:v>Метод. навч. мовн.-літ. осв. галузі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65.3</c:v>
                </c:pt>
                <c:pt idx="1">
                  <c:v>87.1</c:v>
                </c:pt>
                <c:pt idx="2">
                  <c:v>70.3</c:v>
                </c:pt>
                <c:pt idx="3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67-4BE4-BA02-EEA8565092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Різниця у %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7030A0"/>
              </a:solidFill>
              <a:ln w="28575">
                <a:solidFill>
                  <a:srgbClr val="00B05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Українська мова за проф. спр. </c:v>
                </c:pt>
                <c:pt idx="1">
                  <c:v>Іноземна мова за проф. спр. з мет.навч.</c:v>
                </c:pt>
                <c:pt idx="2">
                  <c:v>Психологія (загальна, вікова, педагогічна)</c:v>
                </c:pt>
                <c:pt idx="3">
                  <c:v>Метод. навч. мовн.-літ. осв. галузі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5.5</c:v>
                </c:pt>
                <c:pt idx="1">
                  <c:v>15.2</c:v>
                </c:pt>
                <c:pt idx="2">
                  <c:v>1.3</c:v>
                </c:pt>
                <c:pt idx="3">
                  <c:v>18.8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67-4BE4-BA02-EEA8565092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85513472"/>
        <c:axId val="385521672"/>
      </c:barChart>
      <c:catAx>
        <c:axId val="38551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rgbClr val="E4E4E4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85521672"/>
        <c:crosses val="autoZero"/>
        <c:auto val="1"/>
        <c:lblAlgn val="ctr"/>
        <c:lblOffset val="100"/>
        <c:noMultiLvlLbl val="0"/>
      </c:catAx>
      <c:valAx>
        <c:axId val="385521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55134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BE284">
        <a:lumMod val="20000"/>
        <a:lumOff val="80000"/>
      </a:srgbClr>
    </a:solidFill>
    <a:ln>
      <a:noFill/>
    </a:ln>
    <a:effectLst>
      <a:softEdge rad="635000"/>
    </a:effectLst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643177293249559"/>
          <c:y val="1.9648005113581966E-2"/>
          <c:w val="0.82488663876707768"/>
          <c:h val="0.5171680473360684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3F28-4025-BF64-3CE7731517D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F28-4025-BF64-3CE7731517D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3F28-4025-BF64-3CE7731517D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F28-4025-BF64-3CE7731517D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3F28-4025-BF64-3CE7731517D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F28-4025-BF64-3CE7731517DD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3F28-4025-BF64-3CE7731517DD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3F28-4025-BF64-3CE7731517DD}"/>
              </c:ext>
            </c:extLst>
          </c:dPt>
          <c:dLbls>
            <c:dLbl>
              <c:idx val="0"/>
              <c:spPr>
                <a:solidFill>
                  <a:srgbClr val="0070C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F28-4025-BF64-3CE7731517DD}"/>
                </c:ext>
              </c:extLst>
            </c:dLbl>
            <c:dLbl>
              <c:idx val="1"/>
              <c:spPr>
                <a:solidFill>
                  <a:srgbClr val="0070C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F28-4025-BF64-3CE7731517DD}"/>
                </c:ext>
              </c:extLst>
            </c:dLbl>
            <c:dLbl>
              <c:idx val="2"/>
              <c:spPr>
                <a:solidFill>
                  <a:srgbClr val="0070C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F28-4025-BF64-3CE7731517DD}"/>
                </c:ext>
              </c:extLst>
            </c:dLbl>
            <c:dLbl>
              <c:idx val="3"/>
              <c:spPr>
                <a:solidFill>
                  <a:srgbClr val="0070C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F28-4025-BF64-3CE7731517DD}"/>
                </c:ext>
              </c:extLst>
            </c:dLbl>
            <c:dLbl>
              <c:idx val="4"/>
              <c:spPr>
                <a:solidFill>
                  <a:srgbClr val="0070C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F28-4025-BF64-3CE7731517DD}"/>
                </c:ext>
              </c:extLst>
            </c:dLbl>
            <c:dLbl>
              <c:idx val="5"/>
              <c:spPr>
                <a:solidFill>
                  <a:srgbClr val="0070C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F28-4025-BF64-3CE7731517DD}"/>
                </c:ext>
              </c:extLst>
            </c:dLbl>
            <c:dLbl>
              <c:idx val="6"/>
              <c:layout>
                <c:manualLayout>
                  <c:x val="-3.1749282995359022E-3"/>
                  <c:y val="2.2780718543325101E-3"/>
                </c:manualLayout>
              </c:layout>
              <c:spPr>
                <a:solidFill>
                  <a:srgbClr val="0070C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F28-4025-BF64-3CE7731517DD}"/>
                </c:ext>
              </c:extLst>
            </c:dLbl>
            <c:dLbl>
              <c:idx val="7"/>
              <c:spPr>
                <a:solidFill>
                  <a:srgbClr val="0070C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3F28-4025-BF64-3CE7731517DD}"/>
                </c:ext>
              </c:extLst>
            </c:dLbl>
            <c:dLbl>
              <c:idx val="8"/>
              <c:spPr>
                <a:solidFill>
                  <a:srgbClr val="0070C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3F28-4025-BF64-3CE7731517DD}"/>
                </c:ext>
              </c:extLst>
            </c:dLbl>
            <c:dLbl>
              <c:idx val="9"/>
              <c:spPr>
                <a:solidFill>
                  <a:srgbClr val="0070C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3F28-4025-BF64-3CE7731517DD}"/>
                </c:ext>
              </c:extLst>
            </c:dLbl>
            <c:spPr>
              <a:solidFill>
                <a:srgbClr val="0070C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СУМ з практикумом</c:v>
                </c:pt>
                <c:pt idx="1">
                  <c:v>Осн. філософських знань</c:v>
                </c:pt>
                <c:pt idx="2">
                  <c:v>Фізичне виховання</c:v>
                </c:pt>
                <c:pt idx="3">
                  <c:v>Іноземн. мова за проф. спр. з мет. навч.</c:v>
                </c:pt>
                <c:pt idx="4">
                  <c:v>Педагогіка з осн. педмайстерності</c:v>
                </c:pt>
                <c:pt idx="5">
                  <c:v>Методика навч. інф. осв. галузі та ІКТ</c:v>
                </c:pt>
                <c:pt idx="6">
                  <c:v>Диджиталізація в початковій осв.</c:v>
                </c:pt>
                <c:pt idx="7">
                  <c:v>Прикладне програмне забезп.</c:v>
                </c:pt>
                <c:pt idx="8">
                  <c:v>Практ. курс інозмн. мови</c:v>
                </c:pt>
                <c:pt idx="9">
                  <c:v>Соціальна педагогіка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50.6</c:v>
                </c:pt>
                <c:pt idx="1">
                  <c:v>60.6</c:v>
                </c:pt>
                <c:pt idx="2">
                  <c:v>60</c:v>
                </c:pt>
                <c:pt idx="3">
                  <c:v>57.6</c:v>
                </c:pt>
                <c:pt idx="4">
                  <c:v>57.6</c:v>
                </c:pt>
                <c:pt idx="5">
                  <c:v>52.6</c:v>
                </c:pt>
                <c:pt idx="6">
                  <c:v>57.6</c:v>
                </c:pt>
                <c:pt idx="7">
                  <c:v>75</c:v>
                </c:pt>
                <c:pt idx="8">
                  <c:v>57</c:v>
                </c:pt>
                <c:pt idx="9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E9-4E30-86CD-8802E4E21E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СУМ з практикумом</c:v>
                </c:pt>
                <c:pt idx="1">
                  <c:v>Осн. філософських знань</c:v>
                </c:pt>
                <c:pt idx="2">
                  <c:v>Фізичне виховання</c:v>
                </c:pt>
                <c:pt idx="3">
                  <c:v>Іноземн. мова за проф. спр. з мет. навч.</c:v>
                </c:pt>
                <c:pt idx="4">
                  <c:v>Педагогіка з осн. педмайстерності</c:v>
                </c:pt>
                <c:pt idx="5">
                  <c:v>Методика навч. інф. осв. галузі та ІКТ</c:v>
                </c:pt>
                <c:pt idx="6">
                  <c:v>Диджиталізація в початковій осв.</c:v>
                </c:pt>
                <c:pt idx="7">
                  <c:v>Прикладне програмне забезп.</c:v>
                </c:pt>
                <c:pt idx="8">
                  <c:v>Практ. курс інозмн. мови</c:v>
                </c:pt>
                <c:pt idx="9">
                  <c:v>Соціальна педагогіка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1-25E9-4E30-86CD-8802E4E21E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СУМ з практикумом</c:v>
                </c:pt>
                <c:pt idx="1">
                  <c:v>Осн. філософських знань</c:v>
                </c:pt>
                <c:pt idx="2">
                  <c:v>Фізичне виховання</c:v>
                </c:pt>
                <c:pt idx="3">
                  <c:v>Іноземн. мова за проф. спр. з мет. навч.</c:v>
                </c:pt>
                <c:pt idx="4">
                  <c:v>Педагогіка з осн. педмайстерності</c:v>
                </c:pt>
                <c:pt idx="5">
                  <c:v>Методика навч. інф. осв. галузі та ІКТ</c:v>
                </c:pt>
                <c:pt idx="6">
                  <c:v>Диджиталізація в початковій осв.</c:v>
                </c:pt>
                <c:pt idx="7">
                  <c:v>Прикладне програмне забезп.</c:v>
                </c:pt>
                <c:pt idx="8">
                  <c:v>Практ. курс інозмн. мови</c:v>
                </c:pt>
                <c:pt idx="9">
                  <c:v>Соціальна педагогіка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2-25E9-4E30-86CD-8802E4E21E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5333080"/>
        <c:axId val="365339968"/>
        <c:axId val="363311664"/>
      </c:bar3DChart>
      <c:catAx>
        <c:axId val="36533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257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65339968"/>
        <c:crosses val="autoZero"/>
        <c:auto val="1"/>
        <c:lblAlgn val="ctr"/>
        <c:lblOffset val="100"/>
        <c:noMultiLvlLbl val="0"/>
      </c:catAx>
      <c:valAx>
        <c:axId val="36533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65333080"/>
        <c:crosses val="autoZero"/>
        <c:crossBetween val="between"/>
      </c:valAx>
      <c:serAx>
        <c:axId val="36331166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65339968"/>
        <c:crosses val="autoZero"/>
      </c:serAx>
      <c:spPr>
        <a:blipFill>
          <a:blip xmlns:r="http://schemas.openxmlformats.org/officeDocument/2006/relationships" r:embed="rId3"/>
          <a:tile tx="0" ty="0" sx="100000" sy="100000" flip="none" algn="tl"/>
        </a:blipFill>
        <a:ln>
          <a:noFill/>
        </a:ln>
        <a:effectLst>
          <a:softEdge rad="63500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-5400000" spcFirstLastPara="1" vertOverflow="ellipsis" wrap="square" anchor="ctr" anchorCtr="1"/>
          <a:lstStyle/>
          <a:p>
            <a:pPr>
              <a:defRPr sz="2400" b="0" i="0" u="none" strike="noStrike" kern="1200" spc="0" baseline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uk-UA" sz="24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моніторингових контрольних робіт </a:t>
            </a:r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8.5944061679790032E-2"/>
          <c:y val="0.12470673131409576"/>
        </c:manualLayout>
      </c:layout>
      <c:overlay val="0"/>
      <c:spPr>
        <a:blipFill>
          <a:blip xmlns:r="http://schemas.openxmlformats.org/officeDocument/2006/relationships" r:embed="rId4"/>
          <a:tile tx="0" ty="0" sx="100000" sy="100000" flip="none" algn="tl"/>
        </a:blipFill>
        <a:ln>
          <a:noFill/>
        </a:ln>
        <a:effectLst/>
      </c:spPr>
      <c:txPr>
        <a:bodyPr rot="-5400000" spcFirstLastPara="1" vertOverflow="ellipsis" wrap="square" anchor="ctr" anchorCtr="1"/>
        <a:lstStyle/>
        <a:p>
          <a:pPr>
            <a:defRPr sz="2400" b="0" i="0" u="none" strike="noStrike" kern="1200" spc="0" baseline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2.5326800481249093E-3"/>
          <c:w val="0.99695632843921766"/>
          <c:h val="0.793728918691756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Якість знань за семестр</c:v>
                </c:pt>
              </c:strCache>
            </c:strRef>
          </c:tx>
          <c:spPr>
            <a:solidFill>
              <a:srgbClr val="AA5881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70C0"/>
              </a:solidFill>
              <a:ln w="2857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СУМ з практикумом</c:v>
                </c:pt>
                <c:pt idx="1">
                  <c:v>Основи філософських знань</c:v>
                </c:pt>
                <c:pt idx="2">
                  <c:v>Педагогіка з основами педмайстерності</c:v>
                </c:pt>
                <c:pt idx="3">
                  <c:v>Практ. курс іноземної мови</c:v>
                </c:pt>
                <c:pt idx="4">
                  <c:v>Прикладне програмне забезпечення </c:v>
                </c:pt>
                <c:pt idx="5">
                  <c:v>Соціальна педагогіка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50.6</c:v>
                </c:pt>
                <c:pt idx="1">
                  <c:v>60.6</c:v>
                </c:pt>
                <c:pt idx="2">
                  <c:v>57.6</c:v>
                </c:pt>
                <c:pt idx="3">
                  <c:v>57</c:v>
                </c:pt>
                <c:pt idx="4">
                  <c:v>75</c:v>
                </c:pt>
                <c:pt idx="5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67-4BE4-BA02-EEA8565092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Моніторингова к/р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B050"/>
              </a:solidFill>
              <a:ln w="28575">
                <a:solidFill>
                  <a:srgbClr val="00B0F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СУМ з практикумом</c:v>
                </c:pt>
                <c:pt idx="1">
                  <c:v>Основи філософських знань</c:v>
                </c:pt>
                <c:pt idx="2">
                  <c:v>Педагогіка з основами педмайстерності</c:v>
                </c:pt>
                <c:pt idx="3">
                  <c:v>Практ. курс іноземної мови</c:v>
                </c:pt>
                <c:pt idx="4">
                  <c:v>Прикладне програмне забезпечення </c:v>
                </c:pt>
                <c:pt idx="5">
                  <c:v>Соціальна педагогіка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49.1</c:v>
                </c:pt>
                <c:pt idx="1">
                  <c:v>65.3</c:v>
                </c:pt>
                <c:pt idx="2">
                  <c:v>76.599999999999994</c:v>
                </c:pt>
                <c:pt idx="3">
                  <c:v>42</c:v>
                </c:pt>
                <c:pt idx="4">
                  <c:v>66.7</c:v>
                </c:pt>
                <c:pt idx="5">
                  <c:v>36.4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67-4BE4-BA02-EEA8565092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Різниця у %</c:v>
                </c:pt>
              </c:strCache>
            </c:strRef>
          </c:tx>
          <c:spPr>
            <a:solidFill>
              <a:srgbClr val="E06742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7030A0"/>
              </a:solidFill>
              <a:ln w="28575">
                <a:solidFill>
                  <a:srgbClr val="00B05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СУМ з практикумом</c:v>
                </c:pt>
                <c:pt idx="1">
                  <c:v>Основи філософських знань</c:v>
                </c:pt>
                <c:pt idx="2">
                  <c:v>Педагогіка з основами педмайстерності</c:v>
                </c:pt>
                <c:pt idx="3">
                  <c:v>Практ. курс іноземної мови</c:v>
                </c:pt>
                <c:pt idx="4">
                  <c:v>Прикладне програмне забезпечення </c:v>
                </c:pt>
                <c:pt idx="5">
                  <c:v>Соціальна педагогіка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1.5</c:v>
                </c:pt>
                <c:pt idx="1">
                  <c:v>4.7</c:v>
                </c:pt>
                <c:pt idx="2">
                  <c:v>19</c:v>
                </c:pt>
                <c:pt idx="3">
                  <c:v>15</c:v>
                </c:pt>
                <c:pt idx="4">
                  <c:v>8.3000000000000007</c:v>
                </c:pt>
                <c:pt idx="5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67-4BE4-BA02-EEA8565092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85513472"/>
        <c:axId val="385521672"/>
      </c:barChart>
      <c:catAx>
        <c:axId val="38551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rgbClr val="E4E4E4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85521672"/>
        <c:crosses val="autoZero"/>
        <c:auto val="1"/>
        <c:lblAlgn val="ctr"/>
        <c:lblOffset val="100"/>
        <c:noMultiLvlLbl val="0"/>
      </c:catAx>
      <c:valAx>
        <c:axId val="385521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55134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</c:dTable>
      <c:spPr>
        <a:noFill/>
        <a:ln>
          <a:gradFill>
            <a:gsLst>
              <a:gs pos="24000">
                <a:srgbClr val="E6F3F4"/>
              </a:gs>
              <a:gs pos="35076">
                <a:srgbClr val="EAF5F6"/>
              </a:gs>
              <a:gs pos="0">
                <a:srgbClr val="A9D4DB">
                  <a:lumMod val="5000"/>
                  <a:lumOff val="95000"/>
                </a:srgbClr>
              </a:gs>
              <a:gs pos="74000">
                <a:srgbClr val="A9D4DB">
                  <a:lumMod val="45000"/>
                  <a:lumOff val="55000"/>
                </a:srgbClr>
              </a:gs>
              <a:gs pos="83000">
                <a:srgbClr val="A9D4DB">
                  <a:lumMod val="45000"/>
                  <a:lumOff val="55000"/>
                </a:srgbClr>
              </a:gs>
              <a:gs pos="100000">
                <a:srgbClr val="A9D4DB">
                  <a:lumMod val="30000"/>
                  <a:lumOff val="70000"/>
                </a:srgbClr>
              </a:gs>
            </a:gsLst>
            <a:lin ang="5400000" scaled="1"/>
          </a:gradFill>
        </a:ln>
        <a:effectLst>
          <a:softEdge rad="317500"/>
        </a:effectLst>
      </c:spPr>
    </c:plotArea>
    <c:plotVisOnly val="1"/>
    <c:dispBlanksAs val="gap"/>
    <c:showDLblsOverMax val="0"/>
  </c:chart>
  <c:spPr>
    <a:blipFill>
      <a:blip xmlns:r="http://schemas.openxmlformats.org/officeDocument/2006/relationships" r:embed="rId5"/>
      <a:tile tx="0" ty="0" sx="100000" sy="100000" flip="none" algn="tl"/>
    </a:blipFill>
    <a:ln>
      <a:noFill/>
    </a:ln>
    <a:effectLst/>
  </c:spPr>
  <c:txPr>
    <a:bodyPr/>
    <a:lstStyle/>
    <a:p>
      <a:pPr>
        <a:defRPr/>
      </a:pPr>
      <a:endParaRPr lang="uk-UA"/>
    </a:p>
  </c:txPr>
  <c:externalData r:id="rId6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4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92B0A3-1B59-430B-A637-D2B8AC78831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3229335B-4F60-46B5-8CDB-E75B250247FE}">
      <dgm:prSet/>
      <dgm:spPr/>
      <dgm:t>
        <a:bodyPr/>
        <a:lstStyle/>
        <a:p>
          <a:pPr>
            <a:buNone/>
          </a:pPr>
          <a:r>
            <a:rPr lang="uk-UA" b="1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Прозорість</a:t>
          </a:r>
          <a:endParaRPr lang="uk-UA" dirty="0"/>
        </a:p>
      </dgm:t>
    </dgm:pt>
    <dgm:pt modelId="{ABD47D56-8E96-4131-91B2-CB98AEDD2D35}" type="parTrans" cxnId="{1709E9DB-DF66-4DB3-926C-F6321079EC76}">
      <dgm:prSet/>
      <dgm:spPr/>
      <dgm:t>
        <a:bodyPr/>
        <a:lstStyle/>
        <a:p>
          <a:endParaRPr lang="uk-UA"/>
        </a:p>
      </dgm:t>
    </dgm:pt>
    <dgm:pt modelId="{4199CCD0-60B1-4BD0-A82C-050E2D2596F1}" type="sibTrans" cxnId="{1709E9DB-DF66-4DB3-926C-F6321079EC76}">
      <dgm:prSet/>
      <dgm:spPr/>
      <dgm:t>
        <a:bodyPr/>
        <a:lstStyle/>
        <a:p>
          <a:endParaRPr lang="uk-UA"/>
        </a:p>
      </dgm:t>
    </dgm:pt>
    <dgm:pt modelId="{C5E7C3B2-99A4-4CF2-B1C2-BB55528C4F99}">
      <dgm:prSet/>
      <dgm:spPr>
        <a:solidFill>
          <a:srgbClr val="E89220"/>
        </a:solidFill>
      </dgm:spPr>
      <dgm:t>
        <a:bodyPr/>
        <a:lstStyle/>
        <a:p>
          <a:pPr>
            <a:buNone/>
          </a:pPr>
          <a:r>
            <a:rPr lang="ru-RU" b="1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Конструктивність</a:t>
          </a:r>
          <a:endParaRPr lang="uk-UA" dirty="0"/>
        </a:p>
      </dgm:t>
    </dgm:pt>
    <dgm:pt modelId="{EA2D3532-3B3F-45FA-8FBF-4D126048D98D}" type="parTrans" cxnId="{1DE3F17D-410C-4DFE-BFF7-C9A2A224920B}">
      <dgm:prSet/>
      <dgm:spPr/>
      <dgm:t>
        <a:bodyPr/>
        <a:lstStyle/>
        <a:p>
          <a:endParaRPr lang="uk-UA"/>
        </a:p>
      </dgm:t>
    </dgm:pt>
    <dgm:pt modelId="{D119ADA3-37FA-447D-BE72-132C6240F212}" type="sibTrans" cxnId="{1DE3F17D-410C-4DFE-BFF7-C9A2A224920B}">
      <dgm:prSet/>
      <dgm:spPr/>
      <dgm:t>
        <a:bodyPr/>
        <a:lstStyle/>
        <a:p>
          <a:endParaRPr lang="uk-UA"/>
        </a:p>
      </dgm:t>
    </dgm:pt>
    <dgm:pt modelId="{ABD3F408-FAEF-4E16-A6BA-CC57F09E3E4A}">
      <dgm:prSet/>
      <dgm:spPr>
        <a:solidFill>
          <a:srgbClr val="00B050"/>
        </a:solidFill>
      </dgm:spPr>
      <dgm:t>
        <a:bodyPr/>
        <a:lstStyle/>
        <a:p>
          <a:pPr>
            <a:buNone/>
          </a:pPr>
          <a:r>
            <a:rPr lang="ru-RU" b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Участь</a:t>
          </a:r>
          <a:endParaRPr lang="uk-UA"/>
        </a:p>
      </dgm:t>
    </dgm:pt>
    <dgm:pt modelId="{10C6E436-8937-4AAD-A617-E41967568969}" type="parTrans" cxnId="{799FDFE0-B98F-4C1B-9D85-329EE4A215CC}">
      <dgm:prSet/>
      <dgm:spPr/>
      <dgm:t>
        <a:bodyPr/>
        <a:lstStyle/>
        <a:p>
          <a:endParaRPr lang="uk-UA"/>
        </a:p>
      </dgm:t>
    </dgm:pt>
    <dgm:pt modelId="{6C71367B-10CB-4720-8349-30A5E5B7D844}" type="sibTrans" cxnId="{799FDFE0-B98F-4C1B-9D85-329EE4A215CC}">
      <dgm:prSet/>
      <dgm:spPr/>
      <dgm:t>
        <a:bodyPr/>
        <a:lstStyle/>
        <a:p>
          <a:endParaRPr lang="uk-UA"/>
        </a:p>
      </dgm:t>
    </dgm:pt>
    <dgm:pt modelId="{FCD2E036-725C-4DA6-8936-55FB6B49B01F}" type="pres">
      <dgm:prSet presAssocID="{4292B0A3-1B59-430B-A637-D2B8AC788317}" presName="Name0" presStyleCnt="0">
        <dgm:presLayoutVars>
          <dgm:chMax val="7"/>
          <dgm:chPref val="7"/>
          <dgm:dir/>
        </dgm:presLayoutVars>
      </dgm:prSet>
      <dgm:spPr/>
    </dgm:pt>
    <dgm:pt modelId="{8F1BD940-3DAC-4A19-AA47-B03B5B54180E}" type="pres">
      <dgm:prSet presAssocID="{4292B0A3-1B59-430B-A637-D2B8AC788317}" presName="Name1" presStyleCnt="0"/>
      <dgm:spPr/>
    </dgm:pt>
    <dgm:pt modelId="{58D78508-EAA9-4775-8658-95EDB76A5209}" type="pres">
      <dgm:prSet presAssocID="{4292B0A3-1B59-430B-A637-D2B8AC788317}" presName="cycle" presStyleCnt="0"/>
      <dgm:spPr/>
    </dgm:pt>
    <dgm:pt modelId="{0DDE54DB-3ED7-4BE3-80B5-9A0C6A608EE4}" type="pres">
      <dgm:prSet presAssocID="{4292B0A3-1B59-430B-A637-D2B8AC788317}" presName="srcNode" presStyleLbl="node1" presStyleIdx="0" presStyleCnt="3"/>
      <dgm:spPr/>
    </dgm:pt>
    <dgm:pt modelId="{37258D92-A922-4623-BF80-39543082522D}" type="pres">
      <dgm:prSet presAssocID="{4292B0A3-1B59-430B-A637-D2B8AC788317}" presName="conn" presStyleLbl="parChTrans1D2" presStyleIdx="0" presStyleCnt="1"/>
      <dgm:spPr/>
    </dgm:pt>
    <dgm:pt modelId="{C73A5020-A504-46F4-9816-26EFD3998F8A}" type="pres">
      <dgm:prSet presAssocID="{4292B0A3-1B59-430B-A637-D2B8AC788317}" presName="extraNode" presStyleLbl="node1" presStyleIdx="0" presStyleCnt="3"/>
      <dgm:spPr/>
    </dgm:pt>
    <dgm:pt modelId="{66AFC1F0-D8C5-43FE-BDBA-40110C7578EC}" type="pres">
      <dgm:prSet presAssocID="{4292B0A3-1B59-430B-A637-D2B8AC788317}" presName="dstNode" presStyleLbl="node1" presStyleIdx="0" presStyleCnt="3"/>
      <dgm:spPr/>
    </dgm:pt>
    <dgm:pt modelId="{75DC1AA9-AA12-4961-BBD3-1F1BF1CA0AA9}" type="pres">
      <dgm:prSet presAssocID="{3229335B-4F60-46B5-8CDB-E75B250247FE}" presName="text_1" presStyleLbl="node1" presStyleIdx="0" presStyleCnt="3">
        <dgm:presLayoutVars>
          <dgm:bulletEnabled val="1"/>
        </dgm:presLayoutVars>
      </dgm:prSet>
      <dgm:spPr/>
    </dgm:pt>
    <dgm:pt modelId="{09CCCB44-07B5-471F-B016-8D616C7B2FA3}" type="pres">
      <dgm:prSet presAssocID="{3229335B-4F60-46B5-8CDB-E75B250247FE}" presName="accent_1" presStyleCnt="0"/>
      <dgm:spPr/>
    </dgm:pt>
    <dgm:pt modelId="{3D4D8CF9-15DA-44D3-85BD-BDE943B5E4CC}" type="pres">
      <dgm:prSet presAssocID="{3229335B-4F60-46B5-8CDB-E75B250247FE}" presName="accentRepeatNode" presStyleLbl="solidFgAcc1" presStyleIdx="0" presStyleCnt="3"/>
      <dgm:spPr/>
    </dgm:pt>
    <dgm:pt modelId="{CD444B55-4D96-474E-BF32-BEF2AFCEFA17}" type="pres">
      <dgm:prSet presAssocID="{C5E7C3B2-99A4-4CF2-B1C2-BB55528C4F99}" presName="text_2" presStyleLbl="node1" presStyleIdx="1" presStyleCnt="3">
        <dgm:presLayoutVars>
          <dgm:bulletEnabled val="1"/>
        </dgm:presLayoutVars>
      </dgm:prSet>
      <dgm:spPr/>
    </dgm:pt>
    <dgm:pt modelId="{CCF4F638-609A-4622-AC32-6F52CBA8424C}" type="pres">
      <dgm:prSet presAssocID="{C5E7C3B2-99A4-4CF2-B1C2-BB55528C4F99}" presName="accent_2" presStyleCnt="0"/>
      <dgm:spPr/>
    </dgm:pt>
    <dgm:pt modelId="{6259B5CE-8D33-4CBF-81B3-6EEB31CC9D3F}" type="pres">
      <dgm:prSet presAssocID="{C5E7C3B2-99A4-4CF2-B1C2-BB55528C4F99}" presName="accentRepeatNode" presStyleLbl="solidFgAcc1" presStyleIdx="1" presStyleCnt="3"/>
      <dgm:spPr/>
    </dgm:pt>
    <dgm:pt modelId="{0EC26E09-4F3C-4DE8-8EB0-E0F4B1B73545}" type="pres">
      <dgm:prSet presAssocID="{ABD3F408-FAEF-4E16-A6BA-CC57F09E3E4A}" presName="text_3" presStyleLbl="node1" presStyleIdx="2" presStyleCnt="3">
        <dgm:presLayoutVars>
          <dgm:bulletEnabled val="1"/>
        </dgm:presLayoutVars>
      </dgm:prSet>
      <dgm:spPr/>
    </dgm:pt>
    <dgm:pt modelId="{480DF908-898C-4A44-A26D-EF034E114728}" type="pres">
      <dgm:prSet presAssocID="{ABD3F408-FAEF-4E16-A6BA-CC57F09E3E4A}" presName="accent_3" presStyleCnt="0"/>
      <dgm:spPr/>
    </dgm:pt>
    <dgm:pt modelId="{AE4FAC84-D22F-4B8A-AE47-AE98F54295F2}" type="pres">
      <dgm:prSet presAssocID="{ABD3F408-FAEF-4E16-A6BA-CC57F09E3E4A}" presName="accentRepeatNode" presStyleLbl="solidFgAcc1" presStyleIdx="2" presStyleCnt="3"/>
      <dgm:spPr/>
    </dgm:pt>
  </dgm:ptLst>
  <dgm:cxnLst>
    <dgm:cxn modelId="{729B4E2F-2122-4D4B-B5B3-B11BF5F8922E}" type="presOf" srcId="{ABD3F408-FAEF-4E16-A6BA-CC57F09E3E4A}" destId="{0EC26E09-4F3C-4DE8-8EB0-E0F4B1B73545}" srcOrd="0" destOrd="0" presId="urn:microsoft.com/office/officeart/2008/layout/VerticalCurvedList"/>
    <dgm:cxn modelId="{1DE3F17D-410C-4DFE-BFF7-C9A2A224920B}" srcId="{4292B0A3-1B59-430B-A637-D2B8AC788317}" destId="{C5E7C3B2-99A4-4CF2-B1C2-BB55528C4F99}" srcOrd="1" destOrd="0" parTransId="{EA2D3532-3B3F-45FA-8FBF-4D126048D98D}" sibTransId="{D119ADA3-37FA-447D-BE72-132C6240F212}"/>
    <dgm:cxn modelId="{CC088E7E-9542-4086-95DA-8E2EF1C9FF78}" type="presOf" srcId="{3229335B-4F60-46B5-8CDB-E75B250247FE}" destId="{75DC1AA9-AA12-4961-BBD3-1F1BF1CA0AA9}" srcOrd="0" destOrd="0" presId="urn:microsoft.com/office/officeart/2008/layout/VerticalCurvedList"/>
    <dgm:cxn modelId="{50C65F9D-BCEB-4019-A2AF-CAA2A0A0F7D9}" type="presOf" srcId="{C5E7C3B2-99A4-4CF2-B1C2-BB55528C4F99}" destId="{CD444B55-4D96-474E-BF32-BEF2AFCEFA17}" srcOrd="0" destOrd="0" presId="urn:microsoft.com/office/officeart/2008/layout/VerticalCurvedList"/>
    <dgm:cxn modelId="{E00D4DCA-3BCD-47E1-B335-D37095B748D4}" type="presOf" srcId="{4292B0A3-1B59-430B-A637-D2B8AC788317}" destId="{FCD2E036-725C-4DA6-8936-55FB6B49B01F}" srcOrd="0" destOrd="0" presId="urn:microsoft.com/office/officeart/2008/layout/VerticalCurvedList"/>
    <dgm:cxn modelId="{695EC0D4-429D-4DD1-B1E4-6502A3B03524}" type="presOf" srcId="{4199CCD0-60B1-4BD0-A82C-050E2D2596F1}" destId="{37258D92-A922-4623-BF80-39543082522D}" srcOrd="0" destOrd="0" presId="urn:microsoft.com/office/officeart/2008/layout/VerticalCurvedList"/>
    <dgm:cxn modelId="{1709E9DB-DF66-4DB3-926C-F6321079EC76}" srcId="{4292B0A3-1B59-430B-A637-D2B8AC788317}" destId="{3229335B-4F60-46B5-8CDB-E75B250247FE}" srcOrd="0" destOrd="0" parTransId="{ABD47D56-8E96-4131-91B2-CB98AEDD2D35}" sibTransId="{4199CCD0-60B1-4BD0-A82C-050E2D2596F1}"/>
    <dgm:cxn modelId="{799FDFE0-B98F-4C1B-9D85-329EE4A215CC}" srcId="{4292B0A3-1B59-430B-A637-D2B8AC788317}" destId="{ABD3F408-FAEF-4E16-A6BA-CC57F09E3E4A}" srcOrd="2" destOrd="0" parTransId="{10C6E436-8937-4AAD-A617-E41967568969}" sibTransId="{6C71367B-10CB-4720-8349-30A5E5B7D844}"/>
    <dgm:cxn modelId="{6BF76491-6D1A-4CB1-9862-7602AAA068CD}" type="presParOf" srcId="{FCD2E036-725C-4DA6-8936-55FB6B49B01F}" destId="{8F1BD940-3DAC-4A19-AA47-B03B5B54180E}" srcOrd="0" destOrd="0" presId="urn:microsoft.com/office/officeart/2008/layout/VerticalCurvedList"/>
    <dgm:cxn modelId="{B5C71B18-9240-4F51-84D8-96D0690C2612}" type="presParOf" srcId="{8F1BD940-3DAC-4A19-AA47-B03B5B54180E}" destId="{58D78508-EAA9-4775-8658-95EDB76A5209}" srcOrd="0" destOrd="0" presId="urn:microsoft.com/office/officeart/2008/layout/VerticalCurvedList"/>
    <dgm:cxn modelId="{BA7916A9-0ECD-4AFB-A240-CE72AAFEEDDF}" type="presParOf" srcId="{58D78508-EAA9-4775-8658-95EDB76A5209}" destId="{0DDE54DB-3ED7-4BE3-80B5-9A0C6A608EE4}" srcOrd="0" destOrd="0" presId="urn:microsoft.com/office/officeart/2008/layout/VerticalCurvedList"/>
    <dgm:cxn modelId="{0072242E-3EF6-4784-B1AC-73EE248B4F69}" type="presParOf" srcId="{58D78508-EAA9-4775-8658-95EDB76A5209}" destId="{37258D92-A922-4623-BF80-39543082522D}" srcOrd="1" destOrd="0" presId="urn:microsoft.com/office/officeart/2008/layout/VerticalCurvedList"/>
    <dgm:cxn modelId="{28BFC5F1-8DA4-42CE-9D90-11988B9562C5}" type="presParOf" srcId="{58D78508-EAA9-4775-8658-95EDB76A5209}" destId="{C73A5020-A504-46F4-9816-26EFD3998F8A}" srcOrd="2" destOrd="0" presId="urn:microsoft.com/office/officeart/2008/layout/VerticalCurvedList"/>
    <dgm:cxn modelId="{DBD974DD-8CB2-4FF5-A5D9-9998B51C32C4}" type="presParOf" srcId="{58D78508-EAA9-4775-8658-95EDB76A5209}" destId="{66AFC1F0-D8C5-43FE-BDBA-40110C7578EC}" srcOrd="3" destOrd="0" presId="urn:microsoft.com/office/officeart/2008/layout/VerticalCurvedList"/>
    <dgm:cxn modelId="{5B3965E3-E9DC-4B0C-84BB-E560EE57D15E}" type="presParOf" srcId="{8F1BD940-3DAC-4A19-AA47-B03B5B54180E}" destId="{75DC1AA9-AA12-4961-BBD3-1F1BF1CA0AA9}" srcOrd="1" destOrd="0" presId="urn:microsoft.com/office/officeart/2008/layout/VerticalCurvedList"/>
    <dgm:cxn modelId="{DBA7D551-A700-404A-9814-3C2E60DEC64F}" type="presParOf" srcId="{8F1BD940-3DAC-4A19-AA47-B03B5B54180E}" destId="{09CCCB44-07B5-471F-B016-8D616C7B2FA3}" srcOrd="2" destOrd="0" presId="urn:microsoft.com/office/officeart/2008/layout/VerticalCurvedList"/>
    <dgm:cxn modelId="{F36DF041-F699-47CC-AFDE-E066384309E8}" type="presParOf" srcId="{09CCCB44-07B5-471F-B016-8D616C7B2FA3}" destId="{3D4D8CF9-15DA-44D3-85BD-BDE943B5E4CC}" srcOrd="0" destOrd="0" presId="urn:microsoft.com/office/officeart/2008/layout/VerticalCurvedList"/>
    <dgm:cxn modelId="{4A8989DB-5A4B-4021-8760-CDB3A36823BB}" type="presParOf" srcId="{8F1BD940-3DAC-4A19-AA47-B03B5B54180E}" destId="{CD444B55-4D96-474E-BF32-BEF2AFCEFA17}" srcOrd="3" destOrd="0" presId="urn:microsoft.com/office/officeart/2008/layout/VerticalCurvedList"/>
    <dgm:cxn modelId="{C5A2F852-F840-437F-8C18-9A076C6CCCBB}" type="presParOf" srcId="{8F1BD940-3DAC-4A19-AA47-B03B5B54180E}" destId="{CCF4F638-609A-4622-AC32-6F52CBA8424C}" srcOrd="4" destOrd="0" presId="urn:microsoft.com/office/officeart/2008/layout/VerticalCurvedList"/>
    <dgm:cxn modelId="{BCB8B750-22A2-4A9E-B688-3E423A2F854E}" type="presParOf" srcId="{CCF4F638-609A-4622-AC32-6F52CBA8424C}" destId="{6259B5CE-8D33-4CBF-81B3-6EEB31CC9D3F}" srcOrd="0" destOrd="0" presId="urn:microsoft.com/office/officeart/2008/layout/VerticalCurvedList"/>
    <dgm:cxn modelId="{885E919B-1F9A-42C3-8FDF-5AAAE47A2B9A}" type="presParOf" srcId="{8F1BD940-3DAC-4A19-AA47-B03B5B54180E}" destId="{0EC26E09-4F3C-4DE8-8EB0-E0F4B1B73545}" srcOrd="5" destOrd="0" presId="urn:microsoft.com/office/officeart/2008/layout/VerticalCurvedList"/>
    <dgm:cxn modelId="{669734E2-41A8-4294-872A-F61FB0C6AF5C}" type="presParOf" srcId="{8F1BD940-3DAC-4A19-AA47-B03B5B54180E}" destId="{480DF908-898C-4A44-A26D-EF034E114728}" srcOrd="6" destOrd="0" presId="urn:microsoft.com/office/officeart/2008/layout/VerticalCurvedList"/>
    <dgm:cxn modelId="{1AB88B9F-5042-440E-87CC-6A5D70FC5F83}" type="presParOf" srcId="{480DF908-898C-4A44-A26D-EF034E114728}" destId="{AE4FAC84-D22F-4B8A-AE47-AE98F54295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48E19F7-FF8D-4CF9-A048-D89B29DDED4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9CB5D6-7A7C-4456-A269-6918D6BF9C79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xfrm rot="16200000">
          <a:off x="-203846" y="1995356"/>
          <a:ext cx="5222966" cy="1242469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6350" cap="flat" cmpd="sng" algn="ctr">
          <a:solidFill>
            <a:srgbClr val="4472C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40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0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endParaRPr lang="ru-RU" sz="40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(64,6 %) </a:t>
          </a:r>
        </a:p>
      </dgm:t>
    </dgm:pt>
    <dgm:pt modelId="{2D8C56CA-5A28-4347-A0A3-5317BEE81D98}" type="parTrans" cxnId="{DCA9BBF3-E169-43DD-8C96-43AF04671B79}">
      <dgm:prSet/>
      <dgm:spPr/>
      <dgm:t>
        <a:bodyPr/>
        <a:lstStyle/>
        <a:p>
          <a:endParaRPr lang="ru-RU"/>
        </a:p>
      </dgm:t>
    </dgm:pt>
    <dgm:pt modelId="{97819CAE-3884-409A-8B1D-0D3063327056}" type="sibTrans" cxnId="{DCA9BBF3-E169-43DD-8C96-43AF04671B79}">
      <dgm:prSet/>
      <dgm:spPr/>
      <dgm:t>
        <a:bodyPr/>
        <a:lstStyle/>
        <a:p>
          <a:endParaRPr lang="ru-RU"/>
        </a:p>
      </dgm:t>
    </dgm:pt>
    <dgm:pt modelId="{50C50DEC-B3E8-4DD3-B7FA-6C7676E10D62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xfrm>
          <a:off x="3679861" y="879954"/>
          <a:ext cx="3574198" cy="992363"/>
        </a:xfrm>
        <a:prstGeom prst="rect">
          <a:avLst/>
        </a:prstGeom>
        <a:solidFill>
          <a:srgbClr val="00B050"/>
        </a:solidFill>
        <a:ln w="12700" cap="flat" cmpd="sng" algn="ctr">
          <a:solidFill>
            <a:srgbClr val="ED7D31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131 (</a:t>
          </a:r>
          <a:r>
            <a:rPr lang="en-US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</a:t>
          </a:r>
          <a:r>
            <a:rPr lang="uk-UA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9,7%)</a:t>
          </a:r>
          <a:endParaRPr lang="ru-RU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F23402E-9B2B-4D0E-87D6-8F72BBA27E07}" type="parTrans" cxnId="{E34AD7E6-6F91-457B-B387-A90D650C8C25}">
      <dgm:prSet/>
      <dgm:spPr>
        <a:xfrm>
          <a:off x="3028871" y="1376136"/>
          <a:ext cx="650990" cy="1240454"/>
        </a:xfrm>
        <a:custGeom>
          <a:avLst/>
          <a:gdLst/>
          <a:ahLst/>
          <a:cxnLst/>
          <a:rect l="0" t="0" r="0" b="0"/>
          <a:pathLst>
            <a:path>
              <a:moveTo>
                <a:pt x="0" y="1240454"/>
              </a:moveTo>
              <a:lnTo>
                <a:pt x="325495" y="1240454"/>
              </a:lnTo>
              <a:lnTo>
                <a:pt x="325495" y="0"/>
              </a:lnTo>
              <a:lnTo>
                <a:pt x="650990" y="0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C01A0030-CAB6-4C40-ABB2-75C83125BF2F}" type="sibTrans" cxnId="{E34AD7E6-6F91-457B-B387-A90D650C8C25}">
      <dgm:prSet/>
      <dgm:spPr/>
      <dgm:t>
        <a:bodyPr/>
        <a:lstStyle/>
        <a:p>
          <a:endParaRPr lang="ru-RU"/>
        </a:p>
      </dgm:t>
    </dgm:pt>
    <dgm:pt modelId="{C9C0EAAF-287E-4491-822C-BDA00290ACAB}">
      <dgm:prSet phldrT="[Текст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xfrm>
          <a:off x="3679861" y="2120409"/>
          <a:ext cx="3696487" cy="992363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rgbClr val="70AD47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132 (61,1%) </a:t>
          </a:r>
        </a:p>
      </dgm:t>
    </dgm:pt>
    <dgm:pt modelId="{32E4D6B3-9A1B-4237-9240-223349308FD3}" type="parTrans" cxnId="{E65B860E-8869-4D15-85B0-ADF677584C84}">
      <dgm:prSet/>
      <dgm:spPr>
        <a:xfrm>
          <a:off x="3028871" y="2570871"/>
          <a:ext cx="6509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0990" y="4572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8443C03-596D-4803-B793-19B7F5D3872C}" type="sibTrans" cxnId="{E65B860E-8869-4D15-85B0-ADF677584C84}">
      <dgm:prSet/>
      <dgm:spPr/>
      <dgm:t>
        <a:bodyPr/>
        <a:lstStyle/>
        <a:p>
          <a:endParaRPr lang="ru-RU"/>
        </a:p>
      </dgm:t>
    </dgm:pt>
    <dgm:pt modelId="{5B509676-683D-42B7-A98E-32260C8AADA2}">
      <dgm:prSet phldrT="[Текст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3679861" y="3360864"/>
          <a:ext cx="3593695" cy="992363"/>
        </a:xfrm>
        <a:prstGeom prst="rect">
          <a:avLst/>
        </a:prstGeom>
        <a:solidFill>
          <a:schemeClr val="accent5"/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133 (63,1%)</a:t>
          </a:r>
        </a:p>
      </dgm:t>
    </dgm:pt>
    <dgm:pt modelId="{A52A85EA-B6B7-40FC-AACB-72953CEE0166}" type="parTrans" cxnId="{024CB79D-B258-4477-9A3B-69ABB14820F7}">
      <dgm:prSet/>
      <dgm:spPr>
        <a:xfrm>
          <a:off x="3028871" y="2616591"/>
          <a:ext cx="650990" cy="1240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5495" y="0"/>
              </a:lnTo>
              <a:lnTo>
                <a:pt x="325495" y="1240454"/>
              </a:lnTo>
              <a:lnTo>
                <a:pt x="650990" y="1240454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909F356-A0B2-4F50-8EA5-8B639A8552C9}" type="sibTrans" cxnId="{024CB79D-B258-4477-9A3B-69ABB14820F7}">
      <dgm:prSet/>
      <dgm:spPr/>
      <dgm:t>
        <a:bodyPr/>
        <a:lstStyle/>
        <a:p>
          <a:endParaRPr lang="ru-RU"/>
        </a:p>
      </dgm:t>
    </dgm:pt>
    <dgm:pt modelId="{ED0F99E7-D6FD-4BDE-BB8C-3CF57856C02B}" type="pres">
      <dgm:prSet presAssocID="{B48E19F7-FF8D-4CF9-A048-D89B29DDED4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E0D708B-54FF-4AE3-BCAF-FDA0DC54091A}" type="pres">
      <dgm:prSet presAssocID="{519CB5D6-7A7C-4456-A269-6918D6BF9C79}" presName="root1" presStyleCnt="0"/>
      <dgm:spPr/>
    </dgm:pt>
    <dgm:pt modelId="{AEAFBA80-2A01-4C94-9660-B979E8723CA6}" type="pres">
      <dgm:prSet presAssocID="{519CB5D6-7A7C-4456-A269-6918D6BF9C79}" presName="LevelOneTextNode" presStyleLbl="node0" presStyleIdx="0" presStyleCnt="1" custScaleX="125203" custLinFactNeighborX="5492" custLinFactNeighborY="1547">
        <dgm:presLayoutVars>
          <dgm:chPref val="3"/>
        </dgm:presLayoutVars>
      </dgm:prSet>
      <dgm:spPr/>
    </dgm:pt>
    <dgm:pt modelId="{D7BAA791-F549-441E-8625-8D2CA7D80705}" type="pres">
      <dgm:prSet presAssocID="{519CB5D6-7A7C-4456-A269-6918D6BF9C79}" presName="level2hierChild" presStyleCnt="0"/>
      <dgm:spPr/>
    </dgm:pt>
    <dgm:pt modelId="{4CCFF2A1-02A4-4BFF-A75C-A142D9293276}" type="pres">
      <dgm:prSet presAssocID="{FF23402E-9B2B-4D0E-87D6-8F72BBA27E07}" presName="conn2-1" presStyleLbl="parChTrans1D2" presStyleIdx="0" presStyleCnt="3"/>
      <dgm:spPr/>
    </dgm:pt>
    <dgm:pt modelId="{1976A7ED-7610-45C4-962B-7856FABD0BF4}" type="pres">
      <dgm:prSet presAssocID="{FF23402E-9B2B-4D0E-87D6-8F72BBA27E07}" presName="connTx" presStyleLbl="parChTrans1D2" presStyleIdx="0" presStyleCnt="3"/>
      <dgm:spPr/>
    </dgm:pt>
    <dgm:pt modelId="{B6C74F76-741F-4D9F-8E3E-091C2968BB7B}" type="pres">
      <dgm:prSet presAssocID="{50C50DEC-B3E8-4DD3-B7FA-6C7676E10D62}" presName="root2" presStyleCnt="0"/>
      <dgm:spPr/>
    </dgm:pt>
    <dgm:pt modelId="{FC29364C-20CC-4F91-9151-1DFCB4ED9BF0}" type="pres">
      <dgm:prSet presAssocID="{50C50DEC-B3E8-4DD3-B7FA-6C7676E10D62}" presName="LevelTwoTextNode" presStyleLbl="node2" presStyleIdx="0" presStyleCnt="3" custScaleX="83534" custScaleY="59513" custLinFactNeighborX="1965" custLinFactNeighborY="-63425">
        <dgm:presLayoutVars>
          <dgm:chPref val="3"/>
        </dgm:presLayoutVars>
      </dgm:prSet>
      <dgm:spPr/>
    </dgm:pt>
    <dgm:pt modelId="{57B395CD-FF34-4A7B-9F3A-2F5B471F6667}" type="pres">
      <dgm:prSet presAssocID="{50C50DEC-B3E8-4DD3-B7FA-6C7676E10D62}" presName="level3hierChild" presStyleCnt="0"/>
      <dgm:spPr/>
    </dgm:pt>
    <dgm:pt modelId="{063F6F7A-E8E9-4347-9975-11ACD104BE88}" type="pres">
      <dgm:prSet presAssocID="{32E4D6B3-9A1B-4237-9240-223349308FD3}" presName="conn2-1" presStyleLbl="parChTrans1D2" presStyleIdx="1" presStyleCnt="3"/>
      <dgm:spPr/>
    </dgm:pt>
    <dgm:pt modelId="{8466CCA2-2BEB-4CD0-BC8B-209BD765C656}" type="pres">
      <dgm:prSet presAssocID="{32E4D6B3-9A1B-4237-9240-223349308FD3}" presName="connTx" presStyleLbl="parChTrans1D2" presStyleIdx="1" presStyleCnt="3"/>
      <dgm:spPr/>
    </dgm:pt>
    <dgm:pt modelId="{D21B3B09-0924-4B25-92F7-8FBE32F6E390}" type="pres">
      <dgm:prSet presAssocID="{C9C0EAAF-287E-4491-822C-BDA00290ACAB}" presName="root2" presStyleCnt="0"/>
      <dgm:spPr/>
    </dgm:pt>
    <dgm:pt modelId="{7D60F968-0755-4AE3-855A-48A8A686BC18}" type="pres">
      <dgm:prSet presAssocID="{C9C0EAAF-287E-4491-822C-BDA00290ACAB}" presName="LevelTwoTextNode" presStyleLbl="node2" presStyleIdx="1" presStyleCnt="3" custScaleX="110850" custScaleY="68272" custLinFactNeighborX="1405" custLinFactNeighborY="-34068">
        <dgm:presLayoutVars>
          <dgm:chPref val="3"/>
        </dgm:presLayoutVars>
      </dgm:prSet>
      <dgm:spPr/>
    </dgm:pt>
    <dgm:pt modelId="{BAC263FC-E82C-4F82-87E7-9201606F50F5}" type="pres">
      <dgm:prSet presAssocID="{C9C0EAAF-287E-4491-822C-BDA00290ACAB}" presName="level3hierChild" presStyleCnt="0"/>
      <dgm:spPr/>
    </dgm:pt>
    <dgm:pt modelId="{3B9D45F0-DA62-4EB5-9042-B1C20ED4E350}" type="pres">
      <dgm:prSet presAssocID="{A52A85EA-B6B7-40FC-AACB-72953CEE0166}" presName="conn2-1" presStyleLbl="parChTrans1D2" presStyleIdx="2" presStyleCnt="3"/>
      <dgm:spPr/>
    </dgm:pt>
    <dgm:pt modelId="{ABEE0F63-4B56-4A63-9AD7-1CABB38792E3}" type="pres">
      <dgm:prSet presAssocID="{A52A85EA-B6B7-40FC-AACB-72953CEE0166}" presName="connTx" presStyleLbl="parChTrans1D2" presStyleIdx="2" presStyleCnt="3"/>
      <dgm:spPr/>
    </dgm:pt>
    <dgm:pt modelId="{95722D68-930B-4D11-A670-8023A6103753}" type="pres">
      <dgm:prSet presAssocID="{5B509676-683D-42B7-A98E-32260C8AADA2}" presName="root2" presStyleCnt="0"/>
      <dgm:spPr/>
    </dgm:pt>
    <dgm:pt modelId="{441CDAAA-DE0C-4665-9D65-808894178699}" type="pres">
      <dgm:prSet presAssocID="{5B509676-683D-42B7-A98E-32260C8AADA2}" presName="LevelTwoTextNode" presStyleLbl="node2" presStyleIdx="2" presStyleCnt="3" custScaleX="92848" custScaleY="79552">
        <dgm:presLayoutVars>
          <dgm:chPref val="3"/>
        </dgm:presLayoutVars>
      </dgm:prSet>
      <dgm:spPr/>
    </dgm:pt>
    <dgm:pt modelId="{741C9AB6-B260-4C43-AE30-F2C163773EDB}" type="pres">
      <dgm:prSet presAssocID="{5B509676-683D-42B7-A98E-32260C8AADA2}" presName="level3hierChild" presStyleCnt="0"/>
      <dgm:spPr/>
    </dgm:pt>
  </dgm:ptLst>
  <dgm:cxnLst>
    <dgm:cxn modelId="{1B380D09-312F-45CA-8794-E8C4F842A971}" type="presOf" srcId="{FF23402E-9B2B-4D0E-87D6-8F72BBA27E07}" destId="{1976A7ED-7610-45C4-962B-7856FABD0BF4}" srcOrd="1" destOrd="0" presId="urn:microsoft.com/office/officeart/2008/layout/HorizontalMultiLevelHierarchy"/>
    <dgm:cxn modelId="{E65B860E-8869-4D15-85B0-ADF677584C84}" srcId="{519CB5D6-7A7C-4456-A269-6918D6BF9C79}" destId="{C9C0EAAF-287E-4491-822C-BDA00290ACAB}" srcOrd="1" destOrd="0" parTransId="{32E4D6B3-9A1B-4237-9240-223349308FD3}" sibTransId="{08443C03-596D-4803-B793-19B7F5D3872C}"/>
    <dgm:cxn modelId="{C1CFCE3A-8800-4F4A-A3E3-5116E436B329}" type="presOf" srcId="{C9C0EAAF-287E-4491-822C-BDA00290ACAB}" destId="{7D60F968-0755-4AE3-855A-48A8A686BC18}" srcOrd="0" destOrd="0" presId="urn:microsoft.com/office/officeart/2008/layout/HorizontalMultiLevelHierarchy"/>
    <dgm:cxn modelId="{06162664-3240-4E01-85AF-5A7B3CA866A1}" type="presOf" srcId="{5B509676-683D-42B7-A98E-32260C8AADA2}" destId="{441CDAAA-DE0C-4665-9D65-808894178699}" srcOrd="0" destOrd="0" presId="urn:microsoft.com/office/officeart/2008/layout/HorizontalMultiLevelHierarchy"/>
    <dgm:cxn modelId="{49B67F67-9462-49F9-BD83-A97D354556DF}" type="presOf" srcId="{32E4D6B3-9A1B-4237-9240-223349308FD3}" destId="{063F6F7A-E8E9-4347-9975-11ACD104BE88}" srcOrd="0" destOrd="0" presId="urn:microsoft.com/office/officeart/2008/layout/HorizontalMultiLevelHierarchy"/>
    <dgm:cxn modelId="{ED245E49-46E3-4A56-93F6-F52A80FF3F5F}" type="presOf" srcId="{FF23402E-9B2B-4D0E-87D6-8F72BBA27E07}" destId="{4CCFF2A1-02A4-4BFF-A75C-A142D9293276}" srcOrd="0" destOrd="0" presId="urn:microsoft.com/office/officeart/2008/layout/HorizontalMultiLevelHierarchy"/>
    <dgm:cxn modelId="{B0A12652-2B52-4583-961E-B8228F3A16DC}" type="presOf" srcId="{32E4D6B3-9A1B-4237-9240-223349308FD3}" destId="{8466CCA2-2BEB-4CD0-BC8B-209BD765C656}" srcOrd="1" destOrd="0" presId="urn:microsoft.com/office/officeart/2008/layout/HorizontalMultiLevelHierarchy"/>
    <dgm:cxn modelId="{946FC98A-4274-489D-A2F7-AF30AD01FA32}" type="presOf" srcId="{B48E19F7-FF8D-4CF9-A048-D89B29DDED40}" destId="{ED0F99E7-D6FD-4BDE-BB8C-3CF57856C02B}" srcOrd="0" destOrd="0" presId="urn:microsoft.com/office/officeart/2008/layout/HorizontalMultiLevelHierarchy"/>
    <dgm:cxn modelId="{A53C3393-8698-4659-A25C-50A1F4ABEE6D}" type="presOf" srcId="{519CB5D6-7A7C-4456-A269-6918D6BF9C79}" destId="{AEAFBA80-2A01-4C94-9660-B979E8723CA6}" srcOrd="0" destOrd="0" presId="urn:microsoft.com/office/officeart/2008/layout/HorizontalMultiLevelHierarchy"/>
    <dgm:cxn modelId="{024CB79D-B258-4477-9A3B-69ABB14820F7}" srcId="{519CB5D6-7A7C-4456-A269-6918D6BF9C79}" destId="{5B509676-683D-42B7-A98E-32260C8AADA2}" srcOrd="2" destOrd="0" parTransId="{A52A85EA-B6B7-40FC-AACB-72953CEE0166}" sibTransId="{9909F356-A0B2-4F50-8EA5-8B639A8552C9}"/>
    <dgm:cxn modelId="{A9BD52A4-FCFB-421B-9534-32AA24F25BC6}" type="presOf" srcId="{A52A85EA-B6B7-40FC-AACB-72953CEE0166}" destId="{3B9D45F0-DA62-4EB5-9042-B1C20ED4E350}" srcOrd="0" destOrd="0" presId="urn:microsoft.com/office/officeart/2008/layout/HorizontalMultiLevelHierarchy"/>
    <dgm:cxn modelId="{F0B6F4C4-B4AA-40B9-A5D2-0E92020ED3CC}" type="presOf" srcId="{A52A85EA-B6B7-40FC-AACB-72953CEE0166}" destId="{ABEE0F63-4B56-4A63-9AD7-1CABB38792E3}" srcOrd="1" destOrd="0" presId="urn:microsoft.com/office/officeart/2008/layout/HorizontalMultiLevelHierarchy"/>
    <dgm:cxn modelId="{E34AD7E6-6F91-457B-B387-A90D650C8C25}" srcId="{519CB5D6-7A7C-4456-A269-6918D6BF9C79}" destId="{50C50DEC-B3E8-4DD3-B7FA-6C7676E10D62}" srcOrd="0" destOrd="0" parTransId="{FF23402E-9B2B-4D0E-87D6-8F72BBA27E07}" sibTransId="{C01A0030-CAB6-4C40-ABB2-75C83125BF2F}"/>
    <dgm:cxn modelId="{CDBA36EF-E706-4A39-984A-ABA3FE91DAE6}" type="presOf" srcId="{50C50DEC-B3E8-4DD3-B7FA-6C7676E10D62}" destId="{FC29364C-20CC-4F91-9151-1DFCB4ED9BF0}" srcOrd="0" destOrd="0" presId="urn:microsoft.com/office/officeart/2008/layout/HorizontalMultiLevelHierarchy"/>
    <dgm:cxn modelId="{DCA9BBF3-E169-43DD-8C96-43AF04671B79}" srcId="{B48E19F7-FF8D-4CF9-A048-D89B29DDED40}" destId="{519CB5D6-7A7C-4456-A269-6918D6BF9C79}" srcOrd="0" destOrd="0" parTransId="{2D8C56CA-5A28-4347-A0A3-5317BEE81D98}" sibTransId="{97819CAE-3884-409A-8B1D-0D3063327056}"/>
    <dgm:cxn modelId="{4645626A-31E9-4517-BA81-0E3A6D64B2DF}" type="presParOf" srcId="{ED0F99E7-D6FD-4BDE-BB8C-3CF57856C02B}" destId="{8E0D708B-54FF-4AE3-BCAF-FDA0DC54091A}" srcOrd="0" destOrd="0" presId="urn:microsoft.com/office/officeart/2008/layout/HorizontalMultiLevelHierarchy"/>
    <dgm:cxn modelId="{031AE8E5-9A1D-4FD2-A49C-F4FF16AEB81F}" type="presParOf" srcId="{8E0D708B-54FF-4AE3-BCAF-FDA0DC54091A}" destId="{AEAFBA80-2A01-4C94-9660-B979E8723CA6}" srcOrd="0" destOrd="0" presId="urn:microsoft.com/office/officeart/2008/layout/HorizontalMultiLevelHierarchy"/>
    <dgm:cxn modelId="{977C31B1-3D7D-49D2-A098-C56C4D2D944E}" type="presParOf" srcId="{8E0D708B-54FF-4AE3-BCAF-FDA0DC54091A}" destId="{D7BAA791-F549-441E-8625-8D2CA7D80705}" srcOrd="1" destOrd="0" presId="urn:microsoft.com/office/officeart/2008/layout/HorizontalMultiLevelHierarchy"/>
    <dgm:cxn modelId="{FC8275EB-EC6A-436C-B163-EE83CC66E3CB}" type="presParOf" srcId="{D7BAA791-F549-441E-8625-8D2CA7D80705}" destId="{4CCFF2A1-02A4-4BFF-A75C-A142D9293276}" srcOrd="0" destOrd="0" presId="urn:microsoft.com/office/officeart/2008/layout/HorizontalMultiLevelHierarchy"/>
    <dgm:cxn modelId="{274F58BB-9FE8-48E0-B2BD-9AC8B7B63347}" type="presParOf" srcId="{4CCFF2A1-02A4-4BFF-A75C-A142D9293276}" destId="{1976A7ED-7610-45C4-962B-7856FABD0BF4}" srcOrd="0" destOrd="0" presId="urn:microsoft.com/office/officeart/2008/layout/HorizontalMultiLevelHierarchy"/>
    <dgm:cxn modelId="{EC06247A-77C7-4433-A96D-ECE9C3338518}" type="presParOf" srcId="{D7BAA791-F549-441E-8625-8D2CA7D80705}" destId="{B6C74F76-741F-4D9F-8E3E-091C2968BB7B}" srcOrd="1" destOrd="0" presId="urn:microsoft.com/office/officeart/2008/layout/HorizontalMultiLevelHierarchy"/>
    <dgm:cxn modelId="{DA9DED4B-CAA8-4DBD-B9E1-09FCAAD48008}" type="presParOf" srcId="{B6C74F76-741F-4D9F-8E3E-091C2968BB7B}" destId="{FC29364C-20CC-4F91-9151-1DFCB4ED9BF0}" srcOrd="0" destOrd="0" presId="urn:microsoft.com/office/officeart/2008/layout/HorizontalMultiLevelHierarchy"/>
    <dgm:cxn modelId="{6BFE44E3-ADFE-4759-A7B1-07DE1C783BD9}" type="presParOf" srcId="{B6C74F76-741F-4D9F-8E3E-091C2968BB7B}" destId="{57B395CD-FF34-4A7B-9F3A-2F5B471F6667}" srcOrd="1" destOrd="0" presId="urn:microsoft.com/office/officeart/2008/layout/HorizontalMultiLevelHierarchy"/>
    <dgm:cxn modelId="{5A93C674-7A43-4722-A186-B92A382A8955}" type="presParOf" srcId="{D7BAA791-F549-441E-8625-8D2CA7D80705}" destId="{063F6F7A-E8E9-4347-9975-11ACD104BE88}" srcOrd="2" destOrd="0" presId="urn:microsoft.com/office/officeart/2008/layout/HorizontalMultiLevelHierarchy"/>
    <dgm:cxn modelId="{6C50D23C-2B24-493B-BCAC-ED26D06FC4E8}" type="presParOf" srcId="{063F6F7A-E8E9-4347-9975-11ACD104BE88}" destId="{8466CCA2-2BEB-4CD0-BC8B-209BD765C656}" srcOrd="0" destOrd="0" presId="urn:microsoft.com/office/officeart/2008/layout/HorizontalMultiLevelHierarchy"/>
    <dgm:cxn modelId="{A154334B-FC91-4BEE-A73A-28D34279BC0F}" type="presParOf" srcId="{D7BAA791-F549-441E-8625-8D2CA7D80705}" destId="{D21B3B09-0924-4B25-92F7-8FBE32F6E390}" srcOrd="3" destOrd="0" presId="urn:microsoft.com/office/officeart/2008/layout/HorizontalMultiLevelHierarchy"/>
    <dgm:cxn modelId="{03A84447-FA2F-44D1-BBC0-8E446F620B6E}" type="presParOf" srcId="{D21B3B09-0924-4B25-92F7-8FBE32F6E390}" destId="{7D60F968-0755-4AE3-855A-48A8A686BC18}" srcOrd="0" destOrd="0" presId="urn:microsoft.com/office/officeart/2008/layout/HorizontalMultiLevelHierarchy"/>
    <dgm:cxn modelId="{B2B7A328-84F5-4BB4-8E64-C2DF0353226B}" type="presParOf" srcId="{D21B3B09-0924-4B25-92F7-8FBE32F6E390}" destId="{BAC263FC-E82C-4F82-87E7-9201606F50F5}" srcOrd="1" destOrd="0" presId="urn:microsoft.com/office/officeart/2008/layout/HorizontalMultiLevelHierarchy"/>
    <dgm:cxn modelId="{03F97EF6-EEDE-4F50-9BCF-90F1D0231FE9}" type="presParOf" srcId="{D7BAA791-F549-441E-8625-8D2CA7D80705}" destId="{3B9D45F0-DA62-4EB5-9042-B1C20ED4E350}" srcOrd="4" destOrd="0" presId="urn:microsoft.com/office/officeart/2008/layout/HorizontalMultiLevelHierarchy"/>
    <dgm:cxn modelId="{500182CB-FBE5-4593-8A9A-A3CA0A6D4D6D}" type="presParOf" srcId="{3B9D45F0-DA62-4EB5-9042-B1C20ED4E350}" destId="{ABEE0F63-4B56-4A63-9AD7-1CABB38792E3}" srcOrd="0" destOrd="0" presId="urn:microsoft.com/office/officeart/2008/layout/HorizontalMultiLevelHierarchy"/>
    <dgm:cxn modelId="{B40C5D30-0D6E-41BA-8A81-2D08D83183F9}" type="presParOf" srcId="{D7BAA791-F549-441E-8625-8D2CA7D80705}" destId="{95722D68-930B-4D11-A670-8023A6103753}" srcOrd="5" destOrd="0" presId="urn:microsoft.com/office/officeart/2008/layout/HorizontalMultiLevelHierarchy"/>
    <dgm:cxn modelId="{B429F3D7-950D-41EA-A812-8EB79FF6B95E}" type="presParOf" srcId="{95722D68-930B-4D11-A670-8023A6103753}" destId="{441CDAAA-DE0C-4665-9D65-808894178699}" srcOrd="0" destOrd="0" presId="urn:microsoft.com/office/officeart/2008/layout/HorizontalMultiLevelHierarchy"/>
    <dgm:cxn modelId="{12FA3807-EAD6-429D-9D4D-BA14C2C05184}" type="presParOf" srcId="{95722D68-930B-4D11-A670-8023A6103753}" destId="{741C9AB6-B260-4C43-AE30-F2C163773EDB}" srcOrd="1" destOrd="0" presId="urn:microsoft.com/office/officeart/2008/layout/HorizontalMultiLevelHierarchy"/>
  </dgm:cxnLst>
  <dgm:bg>
    <a:blipFill>
      <a:blip xmlns:r="http://schemas.openxmlformats.org/officeDocument/2006/relationships" r:embed="rId1"/>
      <a:tile tx="0" ty="0" sx="100000" sy="100000" flip="none" algn="tl"/>
    </a:blipFill>
    <a:effectLst>
      <a:softEdge rad="635000"/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DFF3559-E5F2-4E30-894F-17FC41E3D621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9E7DF1-01EF-4A9D-B342-02F6EA80AABC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xfrm>
          <a:off x="13122" y="133624"/>
          <a:ext cx="9027904" cy="803894"/>
        </a:xfrm>
        <a:prstGeom prst="roundRect">
          <a:avLst/>
        </a:prstGeom>
        <a:solidFill>
          <a:schemeClr val="accent4"/>
        </a:solidFill>
        <a:ln/>
      </dgm:spPr>
      <dgm:t>
        <a:bodyPr/>
        <a:lstStyle/>
        <a:p>
          <a:pPr>
            <a:buNone/>
          </a:pP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відмінників</a:t>
          </a: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</dgm:t>
    </dgm:pt>
    <dgm:pt modelId="{F2CF3A4E-69FB-48BC-B2A0-323001FE41F7}" type="parTrans" cxnId="{B4D71AB9-0C7E-449D-B525-CF3923FF4D65}">
      <dgm:prSet/>
      <dgm:spPr/>
      <dgm:t>
        <a:bodyPr/>
        <a:lstStyle/>
        <a:p>
          <a:endParaRPr lang="ru-RU"/>
        </a:p>
      </dgm:t>
    </dgm:pt>
    <dgm:pt modelId="{0BCF9652-CD9F-404E-B8FC-7B11D838596F}" type="sibTrans" cxnId="{B4D71AB9-0C7E-449D-B525-CF3923FF4D65}">
      <dgm:prSet/>
      <dgm:spPr/>
      <dgm:t>
        <a:bodyPr/>
        <a:lstStyle/>
        <a:p>
          <a:endParaRPr lang="ru-RU"/>
        </a:p>
      </dgm:t>
    </dgm:pt>
    <dgm:pt modelId="{23E642A1-CF34-4DDD-9661-995EF66D84E1}">
      <dgm:prSet phldrT="[Текст]"/>
      <dgm:spPr>
        <a:xfrm>
          <a:off x="0" y="1736285"/>
          <a:ext cx="9066718" cy="860431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«4» </a:t>
          </a:r>
        </a:p>
      </dgm:t>
    </dgm:pt>
    <dgm:pt modelId="{B72069D9-D02A-4A62-9A7D-C1DFFFF927A3}" type="parTrans" cxnId="{44E0CE83-D5F7-40ED-ABA1-E58B9D494BE7}">
      <dgm:prSet/>
      <dgm:spPr/>
      <dgm:t>
        <a:bodyPr/>
        <a:lstStyle/>
        <a:p>
          <a:endParaRPr lang="ru-RU"/>
        </a:p>
      </dgm:t>
    </dgm:pt>
    <dgm:pt modelId="{A9B402F6-2BC3-4060-827E-3C668E7E8B41}" type="sibTrans" cxnId="{44E0CE83-D5F7-40ED-ABA1-E58B9D494BE7}">
      <dgm:prSet/>
      <dgm:spPr/>
      <dgm:t>
        <a:bodyPr/>
        <a:lstStyle/>
        <a:p>
          <a:endParaRPr lang="ru-RU"/>
        </a:p>
      </dgm:t>
    </dgm:pt>
    <dgm:pt modelId="{EB83ED00-46A8-4361-80FB-840B1430C689}">
      <dgm:prSet phldrT="[Текст]"/>
      <dgm:spPr>
        <a:xfrm>
          <a:off x="0" y="3380472"/>
          <a:ext cx="9080816" cy="1025542"/>
        </a:xfrm>
        <a:prstGeom prst="roundRect">
          <a:avLst/>
        </a:prstGeom>
        <a:solidFill>
          <a:schemeClr val="tx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«3»</a:t>
          </a:r>
        </a:p>
      </dgm:t>
    </dgm:pt>
    <dgm:pt modelId="{FE969286-A107-490F-9B32-9907B77C492E}" type="parTrans" cxnId="{76F1ABC2-3536-4FB9-AB30-0AA9877C87E1}">
      <dgm:prSet/>
      <dgm:spPr/>
      <dgm:t>
        <a:bodyPr/>
        <a:lstStyle/>
        <a:p>
          <a:endParaRPr lang="ru-RU"/>
        </a:p>
      </dgm:t>
    </dgm:pt>
    <dgm:pt modelId="{BE92B597-43C9-4852-9CF2-A550A468A8E6}" type="sibTrans" cxnId="{76F1ABC2-3536-4FB9-AB30-0AA9877C87E1}">
      <dgm:prSet/>
      <dgm:spPr/>
      <dgm:t>
        <a:bodyPr/>
        <a:lstStyle/>
        <a:p>
          <a:endParaRPr lang="ru-RU"/>
        </a:p>
      </dgm:t>
    </dgm:pt>
    <dgm:pt modelId="{824E5A8F-8779-4E1F-92A3-838A88AE8B54}">
      <dgm:prSet/>
      <dgm:spPr>
        <a:solidFill>
          <a:srgbClr val="0070C0">
            <a:alpha val="90000"/>
          </a:srgb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uk-UA" dirty="0"/>
        </a:p>
      </dgm:t>
    </dgm:pt>
    <dgm:pt modelId="{F36A848E-065A-48CD-A673-CA30E2127349}" type="parTrans" cxnId="{6C673B1D-B340-424B-B029-A55FF647CF53}">
      <dgm:prSet/>
      <dgm:spPr/>
      <dgm:t>
        <a:bodyPr/>
        <a:lstStyle/>
        <a:p>
          <a:endParaRPr lang="uk-UA"/>
        </a:p>
      </dgm:t>
    </dgm:pt>
    <dgm:pt modelId="{AF38C005-90C9-41BE-AE2E-106414897C02}" type="sibTrans" cxnId="{6C673B1D-B340-424B-B029-A55FF647CF53}">
      <dgm:prSet/>
      <dgm:spPr/>
      <dgm:t>
        <a:bodyPr/>
        <a:lstStyle/>
        <a:p>
          <a:endParaRPr lang="uk-UA"/>
        </a:p>
      </dgm:t>
    </dgm:pt>
    <dgm:pt modelId="{59D04090-2670-471B-B8C9-E36E8F8E2438}" type="pres">
      <dgm:prSet presAssocID="{4DFF3559-E5F2-4E30-894F-17FC41E3D621}" presName="linear" presStyleCnt="0">
        <dgm:presLayoutVars>
          <dgm:dir/>
          <dgm:animLvl val="lvl"/>
          <dgm:resizeHandles val="exact"/>
        </dgm:presLayoutVars>
      </dgm:prSet>
      <dgm:spPr/>
    </dgm:pt>
    <dgm:pt modelId="{F91186D7-B124-49D9-9EA9-C47AA0EE7BE3}" type="pres">
      <dgm:prSet presAssocID="{F19E7DF1-01EF-4A9D-B342-02F6EA80AABC}" presName="parentLin" presStyleCnt="0"/>
      <dgm:spPr/>
    </dgm:pt>
    <dgm:pt modelId="{5F5BBFF5-8D2D-479F-BEE1-213D323EF0C6}" type="pres">
      <dgm:prSet presAssocID="{F19E7DF1-01EF-4A9D-B342-02F6EA80AABC}" presName="parentLeftMargin" presStyleLbl="node1" presStyleIdx="0" presStyleCnt="3"/>
      <dgm:spPr/>
    </dgm:pt>
    <dgm:pt modelId="{C1FE0EA8-2D79-4FE5-81A5-974738677019}" type="pres">
      <dgm:prSet presAssocID="{F19E7DF1-01EF-4A9D-B342-02F6EA80AABC}" presName="parentText" presStyleLbl="node1" presStyleIdx="0" presStyleCnt="3" custScaleX="142857" custScaleY="45387" custLinFactNeighborX="-97093" custLinFactNeighborY="1599">
        <dgm:presLayoutVars>
          <dgm:chMax val="0"/>
          <dgm:bulletEnabled val="1"/>
        </dgm:presLayoutVars>
      </dgm:prSet>
      <dgm:spPr/>
    </dgm:pt>
    <dgm:pt modelId="{542D8833-0719-4371-BFA7-DB91F71A551E}" type="pres">
      <dgm:prSet presAssocID="{F19E7DF1-01EF-4A9D-B342-02F6EA80AABC}" presName="negativeSpace" presStyleCnt="0"/>
      <dgm:spPr/>
    </dgm:pt>
    <dgm:pt modelId="{31156208-5395-4E7E-A227-8763668AB5F9}" type="pres">
      <dgm:prSet presAssocID="{F19E7DF1-01EF-4A9D-B342-02F6EA80AABC}" presName="childText" presStyleLbl="conFgAcc1" presStyleIdx="0" presStyleCnt="3" custFlipHor="1" custScaleX="10551" custScaleY="112567" custLinFactY="8272" custLinFactNeighborX="10876" custLinFactNeighborY="100000">
        <dgm:presLayoutVars>
          <dgm:bulletEnabled val="1"/>
        </dgm:presLayoutVars>
      </dgm:prSet>
      <dgm:spPr>
        <a:xfrm flipH="1">
          <a:off x="559226" y="472670"/>
          <a:ext cx="1000406" cy="1702013"/>
        </a:xfrm>
        <a:prstGeom prst="rect">
          <a:avLst/>
        </a:prstGeom>
      </dgm:spPr>
    </dgm:pt>
    <dgm:pt modelId="{60AB1569-6E79-4EAF-8123-5246B88FFEEA}" type="pres">
      <dgm:prSet presAssocID="{0BCF9652-CD9F-404E-B8FC-7B11D838596F}" presName="spaceBetweenRectangles" presStyleCnt="0"/>
      <dgm:spPr/>
    </dgm:pt>
    <dgm:pt modelId="{FD51239E-75CA-41A2-9754-1F0398FC9B60}" type="pres">
      <dgm:prSet presAssocID="{23E642A1-CF34-4DDD-9661-995EF66D84E1}" presName="parentLin" presStyleCnt="0"/>
      <dgm:spPr/>
    </dgm:pt>
    <dgm:pt modelId="{7B446895-53A6-4FC6-A92F-31EE3DEC598D}" type="pres">
      <dgm:prSet presAssocID="{23E642A1-CF34-4DDD-9661-995EF66D84E1}" presName="parentLeftMargin" presStyleLbl="node1" presStyleIdx="0" presStyleCnt="3"/>
      <dgm:spPr/>
    </dgm:pt>
    <dgm:pt modelId="{451E7FE4-1311-4459-AB94-F20B3520CA7C}" type="pres">
      <dgm:prSet presAssocID="{23E642A1-CF34-4DDD-9661-995EF66D84E1}" presName="parentText" presStyleLbl="node1" presStyleIdx="1" presStyleCnt="3" custScaleX="156121" custScaleY="48579" custLinFactNeighborX="-93154" custLinFactNeighborY="-17883">
        <dgm:presLayoutVars>
          <dgm:chMax val="0"/>
          <dgm:bulletEnabled val="1"/>
        </dgm:presLayoutVars>
      </dgm:prSet>
      <dgm:spPr/>
    </dgm:pt>
    <dgm:pt modelId="{4CDDBE24-21B2-46B2-BE4A-5FEBD747B9ED}" type="pres">
      <dgm:prSet presAssocID="{23E642A1-CF34-4DDD-9661-995EF66D84E1}" presName="negativeSpace" presStyleCnt="0"/>
      <dgm:spPr/>
    </dgm:pt>
    <dgm:pt modelId="{B1E8343B-4860-4332-97A5-FFAB56D1EC59}" type="pres">
      <dgm:prSet presAssocID="{23E642A1-CF34-4DDD-9661-995EF66D84E1}" presName="childText" presStyleLbl="conFgAcc1" presStyleIdx="1" presStyleCnt="3" custScaleX="12354" custScaleY="97202" custLinFactNeighborX="19219" custLinFactNeighborY="46271">
        <dgm:presLayoutVars>
          <dgm:bulletEnabled val="1"/>
        </dgm:presLayoutVars>
      </dgm:prSet>
      <dgm:spPr>
        <a:xfrm>
          <a:off x="1822273" y="2174360"/>
          <a:ext cx="1111151" cy="1469694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381756F8-5711-4748-801A-A2A8E1E97371}" type="pres">
      <dgm:prSet presAssocID="{A9B402F6-2BC3-4060-827E-3C668E7E8B41}" presName="spaceBetweenRectangles" presStyleCnt="0"/>
      <dgm:spPr/>
    </dgm:pt>
    <dgm:pt modelId="{C232E4A0-1D81-4DD6-98B8-7495A59C2D9A}" type="pres">
      <dgm:prSet presAssocID="{EB83ED00-46A8-4361-80FB-840B1430C689}" presName="parentLin" presStyleCnt="0"/>
      <dgm:spPr/>
    </dgm:pt>
    <dgm:pt modelId="{F77FD521-5AA1-407E-94CB-F54F4B86A9C9}" type="pres">
      <dgm:prSet presAssocID="{EB83ED00-46A8-4361-80FB-840B1430C689}" presName="parentLeftMargin" presStyleLbl="node1" presStyleIdx="1" presStyleCnt="3"/>
      <dgm:spPr/>
    </dgm:pt>
    <dgm:pt modelId="{F744FEB1-CEFC-406D-A728-51FAF97F63FA}" type="pres">
      <dgm:prSet presAssocID="{EB83ED00-46A8-4361-80FB-840B1430C689}" presName="parentText" presStyleLbl="node1" presStyleIdx="2" presStyleCnt="3" custScaleX="162720" custScaleY="57901" custLinFactX="-229" custLinFactNeighborX="-100000" custLinFactNeighborY="-24710">
        <dgm:presLayoutVars>
          <dgm:chMax val="0"/>
          <dgm:bulletEnabled val="1"/>
        </dgm:presLayoutVars>
      </dgm:prSet>
      <dgm:spPr/>
    </dgm:pt>
    <dgm:pt modelId="{DDB5BF0D-7D1C-4B6E-8869-5DEA12434BF6}" type="pres">
      <dgm:prSet presAssocID="{EB83ED00-46A8-4361-80FB-840B1430C689}" presName="negativeSpace" presStyleCnt="0"/>
      <dgm:spPr/>
    </dgm:pt>
    <dgm:pt modelId="{72D8BB0A-72CE-46A0-ADAD-1E0EB0A12D82}" type="pres">
      <dgm:prSet presAssocID="{EB83ED00-46A8-4361-80FB-840B1430C689}" presName="childText" presStyleLbl="conFgAcc1" presStyleIdx="2" presStyleCnt="3" custScaleX="12575" custScaleY="74863" custLinFactNeighborX="5019" custLinFactNeighborY="14623">
        <dgm:presLayoutVars>
          <dgm:bulletEnabled val="1"/>
        </dgm:presLayoutVars>
      </dgm:prSet>
      <dgm:spPr>
        <a:xfrm>
          <a:off x="493234" y="3981676"/>
          <a:ext cx="1192314" cy="1131928"/>
        </a:xfrm>
        <a:prstGeom prst="rect">
          <a:avLst/>
        </a:prstGeom>
        <a:solidFill>
          <a:schemeClr val="accent3">
            <a:lumMod val="50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6C673B1D-B340-424B-B029-A55FF647CF53}" srcId="{F19E7DF1-01EF-4A9D-B342-02F6EA80AABC}" destId="{824E5A8F-8779-4E1F-92A3-838A88AE8B54}" srcOrd="0" destOrd="0" parTransId="{F36A848E-065A-48CD-A673-CA30E2127349}" sibTransId="{AF38C005-90C9-41BE-AE2E-106414897C02}"/>
    <dgm:cxn modelId="{AE5ABE2D-CB2C-43AE-AB73-1B0762B97994}" type="presOf" srcId="{23E642A1-CF34-4DDD-9661-995EF66D84E1}" destId="{7B446895-53A6-4FC6-A92F-31EE3DEC598D}" srcOrd="0" destOrd="0" presId="urn:microsoft.com/office/officeart/2005/8/layout/list1"/>
    <dgm:cxn modelId="{0D7F054F-96B3-471A-8DC0-A68E31BEA80E}" type="presOf" srcId="{F19E7DF1-01EF-4A9D-B342-02F6EA80AABC}" destId="{C1FE0EA8-2D79-4FE5-81A5-974738677019}" srcOrd="1" destOrd="0" presId="urn:microsoft.com/office/officeart/2005/8/layout/list1"/>
    <dgm:cxn modelId="{44E0CE83-D5F7-40ED-ABA1-E58B9D494BE7}" srcId="{4DFF3559-E5F2-4E30-894F-17FC41E3D621}" destId="{23E642A1-CF34-4DDD-9661-995EF66D84E1}" srcOrd="1" destOrd="0" parTransId="{B72069D9-D02A-4A62-9A7D-C1DFFFF927A3}" sibTransId="{A9B402F6-2BC3-4060-827E-3C668E7E8B41}"/>
    <dgm:cxn modelId="{4D765E92-70C4-4C59-B6C9-78024BA4B814}" type="presOf" srcId="{23E642A1-CF34-4DDD-9661-995EF66D84E1}" destId="{451E7FE4-1311-4459-AB94-F20B3520CA7C}" srcOrd="1" destOrd="0" presId="urn:microsoft.com/office/officeart/2005/8/layout/list1"/>
    <dgm:cxn modelId="{B4D71AB9-0C7E-449D-B525-CF3923FF4D65}" srcId="{4DFF3559-E5F2-4E30-894F-17FC41E3D621}" destId="{F19E7DF1-01EF-4A9D-B342-02F6EA80AABC}" srcOrd="0" destOrd="0" parTransId="{F2CF3A4E-69FB-48BC-B2A0-323001FE41F7}" sibTransId="{0BCF9652-CD9F-404E-B8FC-7B11D838596F}"/>
    <dgm:cxn modelId="{76F1ABC2-3536-4FB9-AB30-0AA9877C87E1}" srcId="{4DFF3559-E5F2-4E30-894F-17FC41E3D621}" destId="{EB83ED00-46A8-4361-80FB-840B1430C689}" srcOrd="2" destOrd="0" parTransId="{FE969286-A107-490F-9B32-9907B77C492E}" sibTransId="{BE92B597-43C9-4852-9CF2-A550A468A8E6}"/>
    <dgm:cxn modelId="{49D554D1-4BDD-4909-8642-36FDC845868A}" type="presOf" srcId="{4DFF3559-E5F2-4E30-894F-17FC41E3D621}" destId="{59D04090-2670-471B-B8C9-E36E8F8E2438}" srcOrd="0" destOrd="0" presId="urn:microsoft.com/office/officeart/2005/8/layout/list1"/>
    <dgm:cxn modelId="{2977FFD6-D6E7-4CB5-BDC9-EC7247B9D824}" type="presOf" srcId="{EB83ED00-46A8-4361-80FB-840B1430C689}" destId="{F744FEB1-CEFC-406D-A728-51FAF97F63FA}" srcOrd="1" destOrd="0" presId="urn:microsoft.com/office/officeart/2005/8/layout/list1"/>
    <dgm:cxn modelId="{EC1CB7E1-FA1C-4EED-B000-85A2F2223A0F}" type="presOf" srcId="{824E5A8F-8779-4E1F-92A3-838A88AE8B54}" destId="{31156208-5395-4E7E-A227-8763668AB5F9}" srcOrd="0" destOrd="0" presId="urn:microsoft.com/office/officeart/2005/8/layout/list1"/>
    <dgm:cxn modelId="{F91A06F3-CBE1-4436-AA3D-247561EB82E9}" type="presOf" srcId="{EB83ED00-46A8-4361-80FB-840B1430C689}" destId="{F77FD521-5AA1-407E-94CB-F54F4B86A9C9}" srcOrd="0" destOrd="0" presId="urn:microsoft.com/office/officeart/2005/8/layout/list1"/>
    <dgm:cxn modelId="{361FF3F4-253A-4CF6-B3D9-956CAF4C8235}" type="presOf" srcId="{F19E7DF1-01EF-4A9D-B342-02F6EA80AABC}" destId="{5F5BBFF5-8D2D-479F-BEE1-213D323EF0C6}" srcOrd="0" destOrd="0" presId="urn:microsoft.com/office/officeart/2005/8/layout/list1"/>
    <dgm:cxn modelId="{28843781-2C1E-4CFF-9539-07CA1FDF096B}" type="presParOf" srcId="{59D04090-2670-471B-B8C9-E36E8F8E2438}" destId="{F91186D7-B124-49D9-9EA9-C47AA0EE7BE3}" srcOrd="0" destOrd="0" presId="urn:microsoft.com/office/officeart/2005/8/layout/list1"/>
    <dgm:cxn modelId="{692E225F-D276-44AB-A0F8-1D0BB2E2A96D}" type="presParOf" srcId="{F91186D7-B124-49D9-9EA9-C47AA0EE7BE3}" destId="{5F5BBFF5-8D2D-479F-BEE1-213D323EF0C6}" srcOrd="0" destOrd="0" presId="urn:microsoft.com/office/officeart/2005/8/layout/list1"/>
    <dgm:cxn modelId="{3FBB368C-E066-45DC-809B-8AFD2FD17AC5}" type="presParOf" srcId="{F91186D7-B124-49D9-9EA9-C47AA0EE7BE3}" destId="{C1FE0EA8-2D79-4FE5-81A5-974738677019}" srcOrd="1" destOrd="0" presId="urn:microsoft.com/office/officeart/2005/8/layout/list1"/>
    <dgm:cxn modelId="{56CECCFA-2DC6-4401-A803-80BB807D9074}" type="presParOf" srcId="{59D04090-2670-471B-B8C9-E36E8F8E2438}" destId="{542D8833-0719-4371-BFA7-DB91F71A551E}" srcOrd="1" destOrd="0" presId="urn:microsoft.com/office/officeart/2005/8/layout/list1"/>
    <dgm:cxn modelId="{A3423A07-01D2-480E-AB7C-F6E83FC88F36}" type="presParOf" srcId="{59D04090-2670-471B-B8C9-E36E8F8E2438}" destId="{31156208-5395-4E7E-A227-8763668AB5F9}" srcOrd="2" destOrd="0" presId="urn:microsoft.com/office/officeart/2005/8/layout/list1"/>
    <dgm:cxn modelId="{C683907B-A371-45B7-A21B-004E50D4462E}" type="presParOf" srcId="{59D04090-2670-471B-B8C9-E36E8F8E2438}" destId="{60AB1569-6E79-4EAF-8123-5246B88FFEEA}" srcOrd="3" destOrd="0" presId="urn:microsoft.com/office/officeart/2005/8/layout/list1"/>
    <dgm:cxn modelId="{40F58DCC-6067-4060-B303-14157BFEC5D4}" type="presParOf" srcId="{59D04090-2670-471B-B8C9-E36E8F8E2438}" destId="{FD51239E-75CA-41A2-9754-1F0398FC9B60}" srcOrd="4" destOrd="0" presId="urn:microsoft.com/office/officeart/2005/8/layout/list1"/>
    <dgm:cxn modelId="{856C57FD-BF69-4629-8876-6B5A02051280}" type="presParOf" srcId="{FD51239E-75CA-41A2-9754-1F0398FC9B60}" destId="{7B446895-53A6-4FC6-A92F-31EE3DEC598D}" srcOrd="0" destOrd="0" presId="urn:microsoft.com/office/officeart/2005/8/layout/list1"/>
    <dgm:cxn modelId="{7F28AA9A-1D56-4EF2-9016-E86F7CA6DFC5}" type="presParOf" srcId="{FD51239E-75CA-41A2-9754-1F0398FC9B60}" destId="{451E7FE4-1311-4459-AB94-F20B3520CA7C}" srcOrd="1" destOrd="0" presId="urn:microsoft.com/office/officeart/2005/8/layout/list1"/>
    <dgm:cxn modelId="{A691C629-C43F-422C-A3C6-96830665CBCF}" type="presParOf" srcId="{59D04090-2670-471B-B8C9-E36E8F8E2438}" destId="{4CDDBE24-21B2-46B2-BE4A-5FEBD747B9ED}" srcOrd="5" destOrd="0" presId="urn:microsoft.com/office/officeart/2005/8/layout/list1"/>
    <dgm:cxn modelId="{598E16F6-5186-4CB5-84DE-8518658029BA}" type="presParOf" srcId="{59D04090-2670-471B-B8C9-E36E8F8E2438}" destId="{B1E8343B-4860-4332-97A5-FFAB56D1EC59}" srcOrd="6" destOrd="0" presId="urn:microsoft.com/office/officeart/2005/8/layout/list1"/>
    <dgm:cxn modelId="{24AC0405-52BB-4EC8-A2CD-74D7697A4DE0}" type="presParOf" srcId="{59D04090-2670-471B-B8C9-E36E8F8E2438}" destId="{381756F8-5711-4748-801A-A2A8E1E97371}" srcOrd="7" destOrd="0" presId="urn:microsoft.com/office/officeart/2005/8/layout/list1"/>
    <dgm:cxn modelId="{2A92DB21-78D5-4A4E-A72F-E91DE0B8FB5A}" type="presParOf" srcId="{59D04090-2670-471B-B8C9-E36E8F8E2438}" destId="{C232E4A0-1D81-4DD6-98B8-7495A59C2D9A}" srcOrd="8" destOrd="0" presId="urn:microsoft.com/office/officeart/2005/8/layout/list1"/>
    <dgm:cxn modelId="{ABBC1C73-89E0-4043-9BF6-23F0FF14C837}" type="presParOf" srcId="{C232E4A0-1D81-4DD6-98B8-7495A59C2D9A}" destId="{F77FD521-5AA1-407E-94CB-F54F4B86A9C9}" srcOrd="0" destOrd="0" presId="urn:microsoft.com/office/officeart/2005/8/layout/list1"/>
    <dgm:cxn modelId="{F8517E49-4577-4D1D-927C-77FEB4F968C7}" type="presParOf" srcId="{C232E4A0-1D81-4DD6-98B8-7495A59C2D9A}" destId="{F744FEB1-CEFC-406D-A728-51FAF97F63FA}" srcOrd="1" destOrd="0" presId="urn:microsoft.com/office/officeart/2005/8/layout/list1"/>
    <dgm:cxn modelId="{200A089E-2B66-42A5-873A-7CACE29B59FB}" type="presParOf" srcId="{59D04090-2670-471B-B8C9-E36E8F8E2438}" destId="{DDB5BF0D-7D1C-4B6E-8869-5DEA12434BF6}" srcOrd="9" destOrd="0" presId="urn:microsoft.com/office/officeart/2005/8/layout/list1"/>
    <dgm:cxn modelId="{C19A4B16-8481-4DE3-AEFB-CB4743BC901D}" type="presParOf" srcId="{59D04090-2670-471B-B8C9-E36E8F8E2438}" destId="{72D8BB0A-72CE-46A0-ADAD-1E0EB0A12D8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CC97393-B994-4D90-8C45-AED39F2F08C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EC18B1-4B43-4C96-AC45-953956637A19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xfrm>
          <a:off x="189202" y="1031716"/>
          <a:ext cx="2950941" cy="3035357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/>
        <a:effectLst>
          <a:softEdge rad="127000"/>
        </a:effectLst>
      </dgm:spPr>
      <dgm:t>
        <a:bodyPr/>
        <a:lstStyle/>
        <a:p>
          <a:pPr>
            <a:lnSpc>
              <a:spcPct val="100000"/>
            </a:lnSpc>
            <a:buNone/>
          </a:pPr>
          <a:r>
            <a:rPr lang="ru-RU" sz="3600" b="1" dirty="0" err="1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Середній</a:t>
          </a:r>
          <a:r>
            <a:rPr 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бал </a:t>
          </a:r>
        </a:p>
        <a:p>
          <a:pPr>
            <a:lnSpc>
              <a:spcPct val="90000"/>
            </a:lnSpc>
            <a:buNone/>
          </a:pPr>
          <a:r>
            <a:rPr 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(3,9)</a:t>
          </a:r>
        </a:p>
        <a:p>
          <a:pPr>
            <a:lnSpc>
              <a:spcPct val="90000"/>
            </a:lnSpc>
            <a:buNone/>
          </a:pPr>
          <a:endParaRPr lang="ru-RU" sz="44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1FAA1BE-95F2-4434-86DF-3B56F9BEE796}" type="parTrans" cxnId="{5684B63F-4BDF-40B0-8294-51AF7D5E3C00}">
      <dgm:prSet/>
      <dgm:spPr/>
      <dgm:t>
        <a:bodyPr/>
        <a:lstStyle/>
        <a:p>
          <a:endParaRPr lang="ru-RU"/>
        </a:p>
      </dgm:t>
    </dgm:pt>
    <dgm:pt modelId="{786FEE10-638E-48C3-BE96-4BA3BDE2EF89}" type="sibTrans" cxnId="{5684B63F-4BDF-40B0-8294-51AF7D5E3C00}">
      <dgm:prSet/>
      <dgm:spPr/>
      <dgm:t>
        <a:bodyPr/>
        <a:lstStyle/>
        <a:p>
          <a:endParaRPr lang="ru-RU"/>
        </a:p>
      </dgm:t>
    </dgm:pt>
    <dgm:pt modelId="{10B120D2-C8BE-4752-A4AD-D6C8D11EA9CD}">
      <dgm:prSet phldrT="[Текст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xfrm>
          <a:off x="3898543" y="947872"/>
          <a:ext cx="5266878" cy="1068957"/>
        </a:xfrm>
        <a:prstGeom prst="rect">
          <a:avLst/>
        </a:prstGeom>
        <a:solidFill>
          <a:srgbClr val="00B050"/>
        </a:solidFill>
        <a:ln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131 (4,0)</a:t>
          </a:r>
        </a:p>
      </dgm:t>
    </dgm:pt>
    <dgm:pt modelId="{B6BC1500-7301-4729-9785-024D79CADFF9}" type="parTrans" cxnId="{F2AF5FB9-1E67-409E-ABD6-A6D11B16A059}">
      <dgm:prSet/>
      <dgm:spPr>
        <a:xfrm>
          <a:off x="3182352" y="1482351"/>
          <a:ext cx="716190" cy="1067044"/>
        </a:xfrm>
        <a:custGeom>
          <a:avLst/>
          <a:gdLst/>
          <a:ahLst/>
          <a:cxnLst/>
          <a:rect l="0" t="0" r="0" b="0"/>
          <a:pathLst>
            <a:path>
              <a:moveTo>
                <a:pt x="0" y="1067044"/>
              </a:moveTo>
              <a:lnTo>
                <a:pt x="358095" y="1067044"/>
              </a:lnTo>
              <a:lnTo>
                <a:pt x="358095" y="0"/>
              </a:lnTo>
              <a:lnTo>
                <a:pt x="716190" y="0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 b="0">
            <a:solidFill>
              <a:srgbClr val="7030A0"/>
            </a:solidFill>
            <a:latin typeface="Calibri" panose="020F0502020204030204"/>
            <a:ea typeface="+mn-ea"/>
            <a:cs typeface="+mn-cs"/>
          </a:endParaRPr>
        </a:p>
      </dgm:t>
    </dgm:pt>
    <dgm:pt modelId="{E1955C14-C160-4962-AC59-4F5139496C92}" type="sibTrans" cxnId="{F2AF5FB9-1E67-409E-ABD6-A6D11B16A059}">
      <dgm:prSet/>
      <dgm:spPr/>
      <dgm:t>
        <a:bodyPr/>
        <a:lstStyle/>
        <a:p>
          <a:endParaRPr lang="ru-RU"/>
        </a:p>
      </dgm:t>
    </dgm:pt>
    <dgm:pt modelId="{9B8420E4-E114-41BB-A129-B936F5A433CA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>
          <a:off x="3898543" y="2284069"/>
          <a:ext cx="5291562" cy="1068957"/>
        </a:xfrm>
        <a:prstGeom prst="rect">
          <a:avLst/>
        </a:prstGeom>
        <a:solidFill>
          <a:schemeClr val="accent2">
            <a:lumMod val="75000"/>
          </a:schemeClr>
        </a:solidFill>
        <a:ln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132 (3,84)</a:t>
          </a:r>
        </a:p>
      </dgm:t>
    </dgm:pt>
    <dgm:pt modelId="{41BA6C20-6E6F-40F3-B724-57EE1CCB7AB9}" type="parTrans" cxnId="{AEFB5E22-5C5E-4BC7-89EB-BB2B0F878934}">
      <dgm:prSet/>
      <dgm:spPr>
        <a:xfrm>
          <a:off x="3182352" y="2549395"/>
          <a:ext cx="716190" cy="269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269152"/>
              </a:lnTo>
              <a:lnTo>
                <a:pt x="716190" y="269152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222FE4B-3FEA-4BC1-BC7F-459C132C4F48}" type="sibTrans" cxnId="{AEFB5E22-5C5E-4BC7-89EB-BB2B0F878934}">
      <dgm:prSet/>
      <dgm:spPr/>
      <dgm:t>
        <a:bodyPr/>
        <a:lstStyle/>
        <a:p>
          <a:endParaRPr lang="ru-RU"/>
        </a:p>
      </dgm:t>
    </dgm:pt>
    <dgm:pt modelId="{B186033F-976E-47AD-9FC9-77F64FAD8101}">
      <dgm:prSet phldrT="[Текст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xfrm>
          <a:off x="3898543" y="3620266"/>
          <a:ext cx="5316210" cy="1068957"/>
        </a:xfrm>
        <a:prstGeom prst="rect">
          <a:avLst/>
        </a:prstGeom>
        <a:solidFill>
          <a:srgbClr val="0070C0"/>
        </a:solidFill>
        <a:ln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133 (3,84)</a:t>
          </a:r>
        </a:p>
      </dgm:t>
    </dgm:pt>
    <dgm:pt modelId="{C62638FE-5DE7-405E-9248-D637882CB0F0}" type="parTrans" cxnId="{FB7F9AFD-B511-4782-B3FB-D212B47C85B4}">
      <dgm:prSet/>
      <dgm:spPr>
        <a:xfrm>
          <a:off x="3182352" y="2549395"/>
          <a:ext cx="716190" cy="1605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1605348"/>
              </a:lnTo>
              <a:lnTo>
                <a:pt x="716190" y="1605348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146E89E-3585-4614-9DA8-1C1BBDFC8582}" type="sibTrans" cxnId="{FB7F9AFD-B511-4782-B3FB-D212B47C85B4}">
      <dgm:prSet/>
      <dgm:spPr/>
      <dgm:t>
        <a:bodyPr/>
        <a:lstStyle/>
        <a:p>
          <a:endParaRPr lang="ru-RU"/>
        </a:p>
      </dgm:t>
    </dgm:pt>
    <dgm:pt modelId="{3B4C9A8A-FA7D-453B-B68A-9004C73159AF}" type="pres">
      <dgm:prSet presAssocID="{CCC97393-B994-4D90-8C45-AED39F2F08C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7E7CA4F-A43C-4EA8-B7B9-23CF4B64089F}" type="pres">
      <dgm:prSet presAssocID="{5EEC18B1-4B43-4C96-AC45-953956637A19}" presName="root1" presStyleCnt="0"/>
      <dgm:spPr/>
    </dgm:pt>
    <dgm:pt modelId="{A08397BB-3F07-44C6-909F-40168D79EACE}" type="pres">
      <dgm:prSet presAssocID="{5EEC18B1-4B43-4C96-AC45-953956637A19}" presName="LevelOneTextNode" presStyleLbl="node0" presStyleIdx="0" presStyleCnt="1" custAng="5400000" custScaleX="432038" custScaleY="82916" custLinFactNeighborX="17520" custLinFactNeighborY="3287">
        <dgm:presLayoutVars>
          <dgm:chPref val="3"/>
        </dgm:presLayoutVars>
      </dgm:prSet>
      <dgm:spPr/>
    </dgm:pt>
    <dgm:pt modelId="{3C96C158-3CEF-459D-B4DF-A88E927FAF12}" type="pres">
      <dgm:prSet presAssocID="{5EEC18B1-4B43-4C96-AC45-953956637A19}" presName="level2hierChild" presStyleCnt="0"/>
      <dgm:spPr/>
    </dgm:pt>
    <dgm:pt modelId="{31E5AEB2-BE37-49CF-8523-6BE887E98688}" type="pres">
      <dgm:prSet presAssocID="{B6BC1500-7301-4729-9785-024D79CADFF9}" presName="conn2-1" presStyleLbl="parChTrans1D2" presStyleIdx="0" presStyleCnt="3"/>
      <dgm:spPr/>
    </dgm:pt>
    <dgm:pt modelId="{32645F55-6713-4F79-8E81-7D9424F6D308}" type="pres">
      <dgm:prSet presAssocID="{B6BC1500-7301-4729-9785-024D79CADFF9}" presName="connTx" presStyleLbl="parChTrans1D2" presStyleIdx="0" presStyleCnt="3"/>
      <dgm:spPr/>
    </dgm:pt>
    <dgm:pt modelId="{06EE8415-0990-45B1-AC5D-0E529EED9985}" type="pres">
      <dgm:prSet presAssocID="{10B120D2-C8BE-4752-A4AD-D6C8D11EA9CD}" presName="root2" presStyleCnt="0"/>
      <dgm:spPr/>
    </dgm:pt>
    <dgm:pt modelId="{66E8F76E-C49D-4B8C-B721-663D59B242B0}" type="pres">
      <dgm:prSet presAssocID="{10B120D2-C8BE-4752-A4AD-D6C8D11EA9CD}" presName="LevelTwoTextNode" presStyleLbl="node2" presStyleIdx="0" presStyleCnt="3" custScaleX="150217" custLinFactNeighborX="5055" custLinFactNeighborY="-37547">
        <dgm:presLayoutVars>
          <dgm:chPref val="3"/>
        </dgm:presLayoutVars>
      </dgm:prSet>
      <dgm:spPr/>
    </dgm:pt>
    <dgm:pt modelId="{0891B2A2-84B5-4CD1-B03B-AC443B3F1A53}" type="pres">
      <dgm:prSet presAssocID="{10B120D2-C8BE-4752-A4AD-D6C8D11EA9CD}" presName="level3hierChild" presStyleCnt="0"/>
      <dgm:spPr/>
    </dgm:pt>
    <dgm:pt modelId="{A3E79121-5ED8-40EE-A6F9-8402360B0866}" type="pres">
      <dgm:prSet presAssocID="{41BA6C20-6E6F-40F3-B724-57EE1CCB7AB9}" presName="conn2-1" presStyleLbl="parChTrans1D2" presStyleIdx="1" presStyleCnt="3"/>
      <dgm:spPr/>
    </dgm:pt>
    <dgm:pt modelId="{E9550F4E-B426-4390-8EBB-D5B7279B745A}" type="pres">
      <dgm:prSet presAssocID="{41BA6C20-6E6F-40F3-B724-57EE1CCB7AB9}" presName="connTx" presStyleLbl="parChTrans1D2" presStyleIdx="1" presStyleCnt="3"/>
      <dgm:spPr/>
    </dgm:pt>
    <dgm:pt modelId="{1FBF0EA5-BEBE-45A4-8484-AF79D7F61644}" type="pres">
      <dgm:prSet presAssocID="{9B8420E4-E114-41BB-A129-B936F5A433CA}" presName="root2" presStyleCnt="0"/>
      <dgm:spPr/>
    </dgm:pt>
    <dgm:pt modelId="{CFC84692-BAE3-43B3-A6E9-704F3E1E18DE}" type="pres">
      <dgm:prSet presAssocID="{9B8420E4-E114-41BB-A129-B936F5A433CA}" presName="LevelTwoTextNode" presStyleLbl="node2" presStyleIdx="1" presStyleCnt="3" custScaleX="136411" custScaleY="111455" custLinFactNeighborX="9924" custLinFactNeighborY="36938">
        <dgm:presLayoutVars>
          <dgm:chPref val="3"/>
        </dgm:presLayoutVars>
      </dgm:prSet>
      <dgm:spPr/>
    </dgm:pt>
    <dgm:pt modelId="{4879AF09-31D4-4934-93BC-757697D71E6B}" type="pres">
      <dgm:prSet presAssocID="{9B8420E4-E114-41BB-A129-B936F5A433CA}" presName="level3hierChild" presStyleCnt="0"/>
      <dgm:spPr/>
    </dgm:pt>
    <dgm:pt modelId="{8DAB10C8-66CE-46F1-9D14-76EB36D2F19C}" type="pres">
      <dgm:prSet presAssocID="{C62638FE-5DE7-405E-9248-D637882CB0F0}" presName="conn2-1" presStyleLbl="parChTrans1D2" presStyleIdx="2" presStyleCnt="3"/>
      <dgm:spPr/>
    </dgm:pt>
    <dgm:pt modelId="{72603FA3-A3A2-4EC6-8267-DEA67E180E51}" type="pres">
      <dgm:prSet presAssocID="{C62638FE-5DE7-405E-9248-D637882CB0F0}" presName="connTx" presStyleLbl="parChTrans1D2" presStyleIdx="2" presStyleCnt="3"/>
      <dgm:spPr/>
    </dgm:pt>
    <dgm:pt modelId="{D0C81503-C069-4847-9D2C-AD9798A3056F}" type="pres">
      <dgm:prSet presAssocID="{B186033F-976E-47AD-9FC9-77F64FAD8101}" presName="root2" presStyleCnt="0"/>
      <dgm:spPr/>
    </dgm:pt>
    <dgm:pt modelId="{9DC2C3AD-A68A-466F-80EB-5CA8AF551D7D}" type="pres">
      <dgm:prSet presAssocID="{B186033F-976E-47AD-9FC9-77F64FAD8101}" presName="LevelTwoTextNode" presStyleLbl="node2" presStyleIdx="2" presStyleCnt="3" custScaleX="144364" custScaleY="111736" custLinFactY="11681" custLinFactNeighborX="10559" custLinFactNeighborY="100000">
        <dgm:presLayoutVars>
          <dgm:chPref val="3"/>
        </dgm:presLayoutVars>
      </dgm:prSet>
      <dgm:spPr/>
    </dgm:pt>
    <dgm:pt modelId="{F71186BB-F558-4485-9D1B-A547ADF1937F}" type="pres">
      <dgm:prSet presAssocID="{B186033F-976E-47AD-9FC9-77F64FAD8101}" presName="level3hierChild" presStyleCnt="0"/>
      <dgm:spPr/>
    </dgm:pt>
  </dgm:ptLst>
  <dgm:cxnLst>
    <dgm:cxn modelId="{656CB306-46EC-47E5-98B2-97BDB8575429}" type="presOf" srcId="{B6BC1500-7301-4729-9785-024D79CADFF9}" destId="{31E5AEB2-BE37-49CF-8523-6BE887E98688}" srcOrd="0" destOrd="0" presId="urn:microsoft.com/office/officeart/2008/layout/HorizontalMultiLevelHierarchy"/>
    <dgm:cxn modelId="{EA511209-BC88-40E2-9A06-18D6282D342A}" type="presOf" srcId="{10B120D2-C8BE-4752-A4AD-D6C8D11EA9CD}" destId="{66E8F76E-C49D-4B8C-B721-663D59B242B0}" srcOrd="0" destOrd="0" presId="urn:microsoft.com/office/officeart/2008/layout/HorizontalMultiLevelHierarchy"/>
    <dgm:cxn modelId="{6F4CFE0D-58F0-4B65-A33B-313F7AEC111C}" type="presOf" srcId="{C62638FE-5DE7-405E-9248-D637882CB0F0}" destId="{72603FA3-A3A2-4EC6-8267-DEA67E180E51}" srcOrd="1" destOrd="0" presId="urn:microsoft.com/office/officeart/2008/layout/HorizontalMultiLevelHierarchy"/>
    <dgm:cxn modelId="{754F2618-FA56-4E14-B174-37122375D7CF}" type="presOf" srcId="{B186033F-976E-47AD-9FC9-77F64FAD8101}" destId="{9DC2C3AD-A68A-466F-80EB-5CA8AF551D7D}" srcOrd="0" destOrd="0" presId="urn:microsoft.com/office/officeart/2008/layout/HorizontalMultiLevelHierarchy"/>
    <dgm:cxn modelId="{AEFB5E22-5C5E-4BC7-89EB-BB2B0F878934}" srcId="{5EEC18B1-4B43-4C96-AC45-953956637A19}" destId="{9B8420E4-E114-41BB-A129-B936F5A433CA}" srcOrd="1" destOrd="0" parTransId="{41BA6C20-6E6F-40F3-B724-57EE1CCB7AB9}" sibTransId="{B222FE4B-3FEA-4BC1-BC7F-459C132C4F48}"/>
    <dgm:cxn modelId="{5771D032-F028-413F-9E4C-6BB26048DE45}" type="presOf" srcId="{C62638FE-5DE7-405E-9248-D637882CB0F0}" destId="{8DAB10C8-66CE-46F1-9D14-76EB36D2F19C}" srcOrd="0" destOrd="0" presId="urn:microsoft.com/office/officeart/2008/layout/HorizontalMultiLevelHierarchy"/>
    <dgm:cxn modelId="{49C90636-7471-437A-BA3C-E65D16211737}" type="presOf" srcId="{9B8420E4-E114-41BB-A129-B936F5A433CA}" destId="{CFC84692-BAE3-43B3-A6E9-704F3E1E18DE}" srcOrd="0" destOrd="0" presId="urn:microsoft.com/office/officeart/2008/layout/HorizontalMultiLevelHierarchy"/>
    <dgm:cxn modelId="{5684B63F-4BDF-40B0-8294-51AF7D5E3C00}" srcId="{CCC97393-B994-4D90-8C45-AED39F2F08CB}" destId="{5EEC18B1-4B43-4C96-AC45-953956637A19}" srcOrd="0" destOrd="0" parTransId="{81FAA1BE-95F2-4434-86DF-3B56F9BEE796}" sibTransId="{786FEE10-638E-48C3-BE96-4BA3BDE2EF89}"/>
    <dgm:cxn modelId="{5D453B41-D9A7-4F4B-A6E4-B2B04DBD3D20}" type="presOf" srcId="{CCC97393-B994-4D90-8C45-AED39F2F08CB}" destId="{3B4C9A8A-FA7D-453B-B68A-9004C73159AF}" srcOrd="0" destOrd="0" presId="urn:microsoft.com/office/officeart/2008/layout/HorizontalMultiLevelHierarchy"/>
    <dgm:cxn modelId="{53AD9443-B600-4D20-906A-E76C5EBD14EE}" type="presOf" srcId="{41BA6C20-6E6F-40F3-B724-57EE1CCB7AB9}" destId="{E9550F4E-B426-4390-8EBB-D5B7279B745A}" srcOrd="1" destOrd="0" presId="urn:microsoft.com/office/officeart/2008/layout/HorizontalMultiLevelHierarchy"/>
    <dgm:cxn modelId="{4E569E49-7E05-49B8-80B8-A4FD2E12F074}" type="presOf" srcId="{5EEC18B1-4B43-4C96-AC45-953956637A19}" destId="{A08397BB-3F07-44C6-909F-40168D79EACE}" srcOrd="0" destOrd="0" presId="urn:microsoft.com/office/officeart/2008/layout/HorizontalMultiLevelHierarchy"/>
    <dgm:cxn modelId="{51C5418C-9106-4D55-AF01-3167E7392670}" type="presOf" srcId="{41BA6C20-6E6F-40F3-B724-57EE1CCB7AB9}" destId="{A3E79121-5ED8-40EE-A6F9-8402360B0866}" srcOrd="0" destOrd="0" presId="urn:microsoft.com/office/officeart/2008/layout/HorizontalMultiLevelHierarchy"/>
    <dgm:cxn modelId="{F2AF5FB9-1E67-409E-ABD6-A6D11B16A059}" srcId="{5EEC18B1-4B43-4C96-AC45-953956637A19}" destId="{10B120D2-C8BE-4752-A4AD-D6C8D11EA9CD}" srcOrd="0" destOrd="0" parTransId="{B6BC1500-7301-4729-9785-024D79CADFF9}" sibTransId="{E1955C14-C160-4962-AC59-4F5139496C92}"/>
    <dgm:cxn modelId="{824CF6D6-55AE-470A-9D57-1AE3CB0DED00}" type="presOf" srcId="{B6BC1500-7301-4729-9785-024D79CADFF9}" destId="{32645F55-6713-4F79-8E81-7D9424F6D308}" srcOrd="1" destOrd="0" presId="urn:microsoft.com/office/officeart/2008/layout/HorizontalMultiLevelHierarchy"/>
    <dgm:cxn modelId="{FB7F9AFD-B511-4782-B3FB-D212B47C85B4}" srcId="{5EEC18B1-4B43-4C96-AC45-953956637A19}" destId="{B186033F-976E-47AD-9FC9-77F64FAD8101}" srcOrd="2" destOrd="0" parTransId="{C62638FE-5DE7-405E-9248-D637882CB0F0}" sibTransId="{9146E89E-3585-4614-9DA8-1C1BBDFC8582}"/>
    <dgm:cxn modelId="{95C4139E-6E81-4949-9A53-472853C76593}" type="presParOf" srcId="{3B4C9A8A-FA7D-453B-B68A-9004C73159AF}" destId="{E7E7CA4F-A43C-4EA8-B7B9-23CF4B64089F}" srcOrd="0" destOrd="0" presId="urn:microsoft.com/office/officeart/2008/layout/HorizontalMultiLevelHierarchy"/>
    <dgm:cxn modelId="{F6311BCC-D7A4-4820-A764-A14FF1FC5A78}" type="presParOf" srcId="{E7E7CA4F-A43C-4EA8-B7B9-23CF4B64089F}" destId="{A08397BB-3F07-44C6-909F-40168D79EACE}" srcOrd="0" destOrd="0" presId="urn:microsoft.com/office/officeart/2008/layout/HorizontalMultiLevelHierarchy"/>
    <dgm:cxn modelId="{BA5229B9-6CE7-4E0E-86E9-397089A88FE4}" type="presParOf" srcId="{E7E7CA4F-A43C-4EA8-B7B9-23CF4B64089F}" destId="{3C96C158-3CEF-459D-B4DF-A88E927FAF12}" srcOrd="1" destOrd="0" presId="urn:microsoft.com/office/officeart/2008/layout/HorizontalMultiLevelHierarchy"/>
    <dgm:cxn modelId="{4BA87E35-CFB2-441A-A89F-2806E4D53BCE}" type="presParOf" srcId="{3C96C158-3CEF-459D-B4DF-A88E927FAF12}" destId="{31E5AEB2-BE37-49CF-8523-6BE887E98688}" srcOrd="0" destOrd="0" presId="urn:microsoft.com/office/officeart/2008/layout/HorizontalMultiLevelHierarchy"/>
    <dgm:cxn modelId="{BFB73603-DBBE-41E8-A94E-9D232CB610E5}" type="presParOf" srcId="{31E5AEB2-BE37-49CF-8523-6BE887E98688}" destId="{32645F55-6713-4F79-8E81-7D9424F6D308}" srcOrd="0" destOrd="0" presId="urn:microsoft.com/office/officeart/2008/layout/HorizontalMultiLevelHierarchy"/>
    <dgm:cxn modelId="{D7F1CAF2-1D72-4542-ADDA-E513047DD992}" type="presParOf" srcId="{3C96C158-3CEF-459D-B4DF-A88E927FAF12}" destId="{06EE8415-0990-45B1-AC5D-0E529EED9985}" srcOrd="1" destOrd="0" presId="urn:microsoft.com/office/officeart/2008/layout/HorizontalMultiLevelHierarchy"/>
    <dgm:cxn modelId="{A76DC7D3-EA4F-459F-B5E0-1C9C7A5C28E3}" type="presParOf" srcId="{06EE8415-0990-45B1-AC5D-0E529EED9985}" destId="{66E8F76E-C49D-4B8C-B721-663D59B242B0}" srcOrd="0" destOrd="0" presId="urn:microsoft.com/office/officeart/2008/layout/HorizontalMultiLevelHierarchy"/>
    <dgm:cxn modelId="{FF06E403-60E9-4220-937A-15E7AE508D40}" type="presParOf" srcId="{06EE8415-0990-45B1-AC5D-0E529EED9985}" destId="{0891B2A2-84B5-4CD1-B03B-AC443B3F1A53}" srcOrd="1" destOrd="0" presId="urn:microsoft.com/office/officeart/2008/layout/HorizontalMultiLevelHierarchy"/>
    <dgm:cxn modelId="{A21A7D58-E027-4EA4-8923-02C00BB5F9C4}" type="presParOf" srcId="{3C96C158-3CEF-459D-B4DF-A88E927FAF12}" destId="{A3E79121-5ED8-40EE-A6F9-8402360B0866}" srcOrd="2" destOrd="0" presId="urn:microsoft.com/office/officeart/2008/layout/HorizontalMultiLevelHierarchy"/>
    <dgm:cxn modelId="{92E1414B-D5F9-4345-8787-9C8B71524034}" type="presParOf" srcId="{A3E79121-5ED8-40EE-A6F9-8402360B0866}" destId="{E9550F4E-B426-4390-8EBB-D5B7279B745A}" srcOrd="0" destOrd="0" presId="urn:microsoft.com/office/officeart/2008/layout/HorizontalMultiLevelHierarchy"/>
    <dgm:cxn modelId="{A55D618B-0BC8-4A3A-B0CF-EAAE8A1524D2}" type="presParOf" srcId="{3C96C158-3CEF-459D-B4DF-A88E927FAF12}" destId="{1FBF0EA5-BEBE-45A4-8484-AF79D7F61644}" srcOrd="3" destOrd="0" presId="urn:microsoft.com/office/officeart/2008/layout/HorizontalMultiLevelHierarchy"/>
    <dgm:cxn modelId="{675C6B3C-7B49-4C38-93A1-611E250D4FAD}" type="presParOf" srcId="{1FBF0EA5-BEBE-45A4-8484-AF79D7F61644}" destId="{CFC84692-BAE3-43B3-A6E9-704F3E1E18DE}" srcOrd="0" destOrd="0" presId="urn:microsoft.com/office/officeart/2008/layout/HorizontalMultiLevelHierarchy"/>
    <dgm:cxn modelId="{16BEBB21-57F8-47C6-A4D4-E74CC0D5E1FE}" type="presParOf" srcId="{1FBF0EA5-BEBE-45A4-8484-AF79D7F61644}" destId="{4879AF09-31D4-4934-93BC-757697D71E6B}" srcOrd="1" destOrd="0" presId="urn:microsoft.com/office/officeart/2008/layout/HorizontalMultiLevelHierarchy"/>
    <dgm:cxn modelId="{499A00B8-9AFF-4CAF-B0AF-53F2A26CE42F}" type="presParOf" srcId="{3C96C158-3CEF-459D-B4DF-A88E927FAF12}" destId="{8DAB10C8-66CE-46F1-9D14-76EB36D2F19C}" srcOrd="4" destOrd="0" presId="urn:microsoft.com/office/officeart/2008/layout/HorizontalMultiLevelHierarchy"/>
    <dgm:cxn modelId="{43CFF49B-FC97-41E8-846F-C4B7B13AD643}" type="presParOf" srcId="{8DAB10C8-66CE-46F1-9D14-76EB36D2F19C}" destId="{72603FA3-A3A2-4EC6-8267-DEA67E180E51}" srcOrd="0" destOrd="0" presId="urn:microsoft.com/office/officeart/2008/layout/HorizontalMultiLevelHierarchy"/>
    <dgm:cxn modelId="{D5E9CEDC-99EE-46C0-BF64-1B7BA8E8F14F}" type="presParOf" srcId="{3C96C158-3CEF-459D-B4DF-A88E927FAF12}" destId="{D0C81503-C069-4847-9D2C-AD9798A3056F}" srcOrd="5" destOrd="0" presId="urn:microsoft.com/office/officeart/2008/layout/HorizontalMultiLevelHierarchy"/>
    <dgm:cxn modelId="{9F84DF62-D989-4960-A1F6-18036386967E}" type="presParOf" srcId="{D0C81503-C069-4847-9D2C-AD9798A3056F}" destId="{9DC2C3AD-A68A-466F-80EB-5CA8AF551D7D}" srcOrd="0" destOrd="0" presId="urn:microsoft.com/office/officeart/2008/layout/HorizontalMultiLevelHierarchy"/>
    <dgm:cxn modelId="{ACFC8E52-CC19-4438-B3B1-99377C98C8DB}" type="presParOf" srcId="{D0C81503-C069-4847-9D2C-AD9798A3056F}" destId="{F71186BB-F558-4485-9D1B-A547ADF1937F}" srcOrd="1" destOrd="0" presId="urn:microsoft.com/office/officeart/2008/layout/HorizontalMultiLevelHierarchy"/>
  </dgm:cxnLst>
  <dgm:bg>
    <a:blipFill>
      <a:blip xmlns:r="http://schemas.openxmlformats.org/officeDocument/2006/relationships" r:embed="rId1"/>
      <a:tile tx="0" ty="0" sx="100000" sy="100000" flip="none" algn="tl"/>
    </a:blipFill>
    <a:effectLst>
      <a:softEdge rad="635000"/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48E19F7-FF8D-4CF9-A048-D89B29DDED4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9CB5D6-7A7C-4456-A269-6918D6BF9C79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xfrm rot="16200000">
          <a:off x="-203846" y="1995356"/>
          <a:ext cx="5222966" cy="1242469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6350" cap="flat" cmpd="sng" algn="ctr">
          <a:solidFill>
            <a:srgbClr val="4472C4"/>
          </a:solidFill>
          <a:prstDash val="solid"/>
          <a:miter lim="800000"/>
        </a:ln>
        <a:effectLst>
          <a:softEdge rad="317500"/>
        </a:effectLst>
      </dgm:spPr>
      <dgm:t>
        <a:bodyPr/>
        <a:lstStyle/>
        <a:p>
          <a:pPr>
            <a:buNone/>
          </a:pPr>
          <a:r>
            <a:rPr lang="ru-RU" sz="3200" b="1" dirty="0" err="1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200" b="1" dirty="0" err="1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r>
            <a: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pPr>
            <a:buNone/>
          </a:pPr>
          <a:r>
            <a: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(56,8%)</a:t>
          </a:r>
        </a:p>
      </dgm:t>
    </dgm:pt>
    <dgm:pt modelId="{2D8C56CA-5A28-4347-A0A3-5317BEE81D98}" type="parTrans" cxnId="{DCA9BBF3-E169-43DD-8C96-43AF04671B79}">
      <dgm:prSet/>
      <dgm:spPr/>
      <dgm:t>
        <a:bodyPr/>
        <a:lstStyle/>
        <a:p>
          <a:endParaRPr lang="ru-RU"/>
        </a:p>
      </dgm:t>
    </dgm:pt>
    <dgm:pt modelId="{97819CAE-3884-409A-8B1D-0D3063327056}" type="sibTrans" cxnId="{DCA9BBF3-E169-43DD-8C96-43AF04671B79}">
      <dgm:prSet/>
      <dgm:spPr/>
      <dgm:t>
        <a:bodyPr/>
        <a:lstStyle/>
        <a:p>
          <a:endParaRPr lang="ru-RU"/>
        </a:p>
      </dgm:t>
    </dgm:pt>
    <dgm:pt modelId="{50C50DEC-B3E8-4DD3-B7FA-6C7676E10D62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xfrm>
          <a:off x="3679861" y="879954"/>
          <a:ext cx="3574198" cy="992363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rgbClr val="ED7D31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141 (70%)</a:t>
          </a:r>
        </a:p>
      </dgm:t>
    </dgm:pt>
    <dgm:pt modelId="{FF23402E-9B2B-4D0E-87D6-8F72BBA27E07}" type="parTrans" cxnId="{E34AD7E6-6F91-457B-B387-A90D650C8C25}">
      <dgm:prSet/>
      <dgm:spPr>
        <a:xfrm>
          <a:off x="3028871" y="1376136"/>
          <a:ext cx="650990" cy="1240454"/>
        </a:xfrm>
        <a:custGeom>
          <a:avLst/>
          <a:gdLst/>
          <a:ahLst/>
          <a:cxnLst/>
          <a:rect l="0" t="0" r="0" b="0"/>
          <a:pathLst>
            <a:path>
              <a:moveTo>
                <a:pt x="0" y="1240454"/>
              </a:moveTo>
              <a:lnTo>
                <a:pt x="325495" y="1240454"/>
              </a:lnTo>
              <a:lnTo>
                <a:pt x="325495" y="0"/>
              </a:lnTo>
              <a:lnTo>
                <a:pt x="650990" y="0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C01A0030-CAB6-4C40-ABB2-75C83125BF2F}" type="sibTrans" cxnId="{E34AD7E6-6F91-457B-B387-A90D650C8C25}">
      <dgm:prSet/>
      <dgm:spPr/>
      <dgm:t>
        <a:bodyPr/>
        <a:lstStyle/>
        <a:p>
          <a:endParaRPr lang="ru-RU"/>
        </a:p>
      </dgm:t>
    </dgm:pt>
    <dgm:pt modelId="{C9C0EAAF-287E-4491-822C-BDA00290ACAB}">
      <dgm:prSet phldrT="[Текст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xfrm>
          <a:off x="3679861" y="2120409"/>
          <a:ext cx="3696487" cy="992363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rgbClr val="70AD47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142 ( 50,0%)</a:t>
          </a:r>
        </a:p>
      </dgm:t>
    </dgm:pt>
    <dgm:pt modelId="{32E4D6B3-9A1B-4237-9240-223349308FD3}" type="parTrans" cxnId="{E65B860E-8869-4D15-85B0-ADF677584C84}">
      <dgm:prSet/>
      <dgm:spPr>
        <a:xfrm>
          <a:off x="3028871" y="2570871"/>
          <a:ext cx="6509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0990" y="4572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8443C03-596D-4803-B793-19B7F5D3872C}" type="sibTrans" cxnId="{E65B860E-8869-4D15-85B0-ADF677584C84}">
      <dgm:prSet/>
      <dgm:spPr/>
      <dgm:t>
        <a:bodyPr/>
        <a:lstStyle/>
        <a:p>
          <a:endParaRPr lang="ru-RU"/>
        </a:p>
      </dgm:t>
    </dgm:pt>
    <dgm:pt modelId="{5B509676-683D-42B7-A98E-32260C8AADA2}">
      <dgm:prSet phldrT="[Текст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3679861" y="3360864"/>
          <a:ext cx="3593695" cy="992363"/>
        </a:xfrm>
        <a:prstGeom prst="rect">
          <a:avLst/>
        </a:prstGeom>
        <a:solidFill>
          <a:srgbClr val="0070C0"/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143 (41,5 %)</a:t>
          </a:r>
        </a:p>
      </dgm:t>
    </dgm:pt>
    <dgm:pt modelId="{A52A85EA-B6B7-40FC-AACB-72953CEE0166}" type="parTrans" cxnId="{024CB79D-B258-4477-9A3B-69ABB14820F7}">
      <dgm:prSet/>
      <dgm:spPr>
        <a:xfrm>
          <a:off x="3028871" y="2616591"/>
          <a:ext cx="650990" cy="1240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5495" y="0"/>
              </a:lnTo>
              <a:lnTo>
                <a:pt x="325495" y="1240454"/>
              </a:lnTo>
              <a:lnTo>
                <a:pt x="650990" y="1240454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909F356-A0B2-4F50-8EA5-8B639A8552C9}" type="sibTrans" cxnId="{024CB79D-B258-4477-9A3B-69ABB14820F7}">
      <dgm:prSet/>
      <dgm:spPr/>
      <dgm:t>
        <a:bodyPr/>
        <a:lstStyle/>
        <a:p>
          <a:endParaRPr lang="ru-RU"/>
        </a:p>
      </dgm:t>
    </dgm:pt>
    <dgm:pt modelId="{ED0F99E7-D6FD-4BDE-BB8C-3CF57856C02B}" type="pres">
      <dgm:prSet presAssocID="{B48E19F7-FF8D-4CF9-A048-D89B29DDED4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E0D708B-54FF-4AE3-BCAF-FDA0DC54091A}" type="pres">
      <dgm:prSet presAssocID="{519CB5D6-7A7C-4456-A269-6918D6BF9C79}" presName="root1" presStyleCnt="0"/>
      <dgm:spPr/>
    </dgm:pt>
    <dgm:pt modelId="{AEAFBA80-2A01-4C94-9660-B979E8723CA6}" type="pres">
      <dgm:prSet presAssocID="{519CB5D6-7A7C-4456-A269-6918D6BF9C79}" presName="LevelOneTextNode" presStyleLbl="node0" presStyleIdx="0" presStyleCnt="1" custScaleX="181009" custLinFactNeighborX="38866" custLinFactNeighborY="-2189">
        <dgm:presLayoutVars>
          <dgm:chPref val="3"/>
        </dgm:presLayoutVars>
      </dgm:prSet>
      <dgm:spPr/>
    </dgm:pt>
    <dgm:pt modelId="{D7BAA791-F549-441E-8625-8D2CA7D80705}" type="pres">
      <dgm:prSet presAssocID="{519CB5D6-7A7C-4456-A269-6918D6BF9C79}" presName="level2hierChild" presStyleCnt="0"/>
      <dgm:spPr/>
    </dgm:pt>
    <dgm:pt modelId="{4CCFF2A1-02A4-4BFF-A75C-A142D9293276}" type="pres">
      <dgm:prSet presAssocID="{FF23402E-9B2B-4D0E-87D6-8F72BBA27E07}" presName="conn2-1" presStyleLbl="parChTrans1D2" presStyleIdx="0" presStyleCnt="3"/>
      <dgm:spPr/>
    </dgm:pt>
    <dgm:pt modelId="{1976A7ED-7610-45C4-962B-7856FABD0BF4}" type="pres">
      <dgm:prSet presAssocID="{FF23402E-9B2B-4D0E-87D6-8F72BBA27E07}" presName="connTx" presStyleLbl="parChTrans1D2" presStyleIdx="0" presStyleCnt="3"/>
      <dgm:spPr/>
    </dgm:pt>
    <dgm:pt modelId="{B6C74F76-741F-4D9F-8E3E-091C2968BB7B}" type="pres">
      <dgm:prSet presAssocID="{50C50DEC-B3E8-4DD3-B7FA-6C7676E10D62}" presName="root2" presStyleCnt="0"/>
      <dgm:spPr/>
    </dgm:pt>
    <dgm:pt modelId="{FC29364C-20CC-4F91-9151-1DFCB4ED9BF0}" type="pres">
      <dgm:prSet presAssocID="{50C50DEC-B3E8-4DD3-B7FA-6C7676E10D62}" presName="LevelTwoTextNode" presStyleLbl="node2" presStyleIdx="0" presStyleCnt="3" custScaleX="83534" custScaleY="59513" custLinFactNeighborX="1965" custLinFactNeighborY="-63425">
        <dgm:presLayoutVars>
          <dgm:chPref val="3"/>
        </dgm:presLayoutVars>
      </dgm:prSet>
      <dgm:spPr/>
    </dgm:pt>
    <dgm:pt modelId="{57B395CD-FF34-4A7B-9F3A-2F5B471F6667}" type="pres">
      <dgm:prSet presAssocID="{50C50DEC-B3E8-4DD3-B7FA-6C7676E10D62}" presName="level3hierChild" presStyleCnt="0"/>
      <dgm:spPr/>
    </dgm:pt>
    <dgm:pt modelId="{063F6F7A-E8E9-4347-9975-11ACD104BE88}" type="pres">
      <dgm:prSet presAssocID="{32E4D6B3-9A1B-4237-9240-223349308FD3}" presName="conn2-1" presStyleLbl="parChTrans1D2" presStyleIdx="1" presStyleCnt="3"/>
      <dgm:spPr/>
    </dgm:pt>
    <dgm:pt modelId="{8466CCA2-2BEB-4CD0-BC8B-209BD765C656}" type="pres">
      <dgm:prSet presAssocID="{32E4D6B3-9A1B-4237-9240-223349308FD3}" presName="connTx" presStyleLbl="parChTrans1D2" presStyleIdx="1" presStyleCnt="3"/>
      <dgm:spPr/>
    </dgm:pt>
    <dgm:pt modelId="{D21B3B09-0924-4B25-92F7-8FBE32F6E390}" type="pres">
      <dgm:prSet presAssocID="{C9C0EAAF-287E-4491-822C-BDA00290ACAB}" presName="root2" presStyleCnt="0"/>
      <dgm:spPr/>
    </dgm:pt>
    <dgm:pt modelId="{7D60F968-0755-4AE3-855A-48A8A686BC18}" type="pres">
      <dgm:prSet presAssocID="{C9C0EAAF-287E-4491-822C-BDA00290ACAB}" presName="LevelTwoTextNode" presStyleLbl="node2" presStyleIdx="1" presStyleCnt="3" custScaleX="110850" custScaleY="68272" custLinFactNeighborX="1405" custLinFactNeighborY="-34068">
        <dgm:presLayoutVars>
          <dgm:chPref val="3"/>
        </dgm:presLayoutVars>
      </dgm:prSet>
      <dgm:spPr/>
    </dgm:pt>
    <dgm:pt modelId="{BAC263FC-E82C-4F82-87E7-9201606F50F5}" type="pres">
      <dgm:prSet presAssocID="{C9C0EAAF-287E-4491-822C-BDA00290ACAB}" presName="level3hierChild" presStyleCnt="0"/>
      <dgm:spPr/>
    </dgm:pt>
    <dgm:pt modelId="{3B9D45F0-DA62-4EB5-9042-B1C20ED4E350}" type="pres">
      <dgm:prSet presAssocID="{A52A85EA-B6B7-40FC-AACB-72953CEE0166}" presName="conn2-1" presStyleLbl="parChTrans1D2" presStyleIdx="2" presStyleCnt="3"/>
      <dgm:spPr/>
    </dgm:pt>
    <dgm:pt modelId="{ABEE0F63-4B56-4A63-9AD7-1CABB38792E3}" type="pres">
      <dgm:prSet presAssocID="{A52A85EA-B6B7-40FC-AACB-72953CEE0166}" presName="connTx" presStyleLbl="parChTrans1D2" presStyleIdx="2" presStyleCnt="3"/>
      <dgm:spPr/>
    </dgm:pt>
    <dgm:pt modelId="{95722D68-930B-4D11-A670-8023A6103753}" type="pres">
      <dgm:prSet presAssocID="{5B509676-683D-42B7-A98E-32260C8AADA2}" presName="root2" presStyleCnt="0"/>
      <dgm:spPr/>
    </dgm:pt>
    <dgm:pt modelId="{441CDAAA-DE0C-4665-9D65-808894178699}" type="pres">
      <dgm:prSet presAssocID="{5B509676-683D-42B7-A98E-32260C8AADA2}" presName="LevelTwoTextNode" presStyleLbl="node2" presStyleIdx="2" presStyleCnt="3" custScaleX="73000" custScaleY="79552" custLinFactNeighborX="-9441" custLinFactNeighborY="22146">
        <dgm:presLayoutVars>
          <dgm:chPref val="3"/>
        </dgm:presLayoutVars>
      </dgm:prSet>
      <dgm:spPr/>
    </dgm:pt>
    <dgm:pt modelId="{741C9AB6-B260-4C43-AE30-F2C163773EDB}" type="pres">
      <dgm:prSet presAssocID="{5B509676-683D-42B7-A98E-32260C8AADA2}" presName="level3hierChild" presStyleCnt="0"/>
      <dgm:spPr/>
    </dgm:pt>
  </dgm:ptLst>
  <dgm:cxnLst>
    <dgm:cxn modelId="{1B380D09-312F-45CA-8794-E8C4F842A971}" type="presOf" srcId="{FF23402E-9B2B-4D0E-87D6-8F72BBA27E07}" destId="{1976A7ED-7610-45C4-962B-7856FABD0BF4}" srcOrd="1" destOrd="0" presId="urn:microsoft.com/office/officeart/2008/layout/HorizontalMultiLevelHierarchy"/>
    <dgm:cxn modelId="{E65B860E-8869-4D15-85B0-ADF677584C84}" srcId="{519CB5D6-7A7C-4456-A269-6918D6BF9C79}" destId="{C9C0EAAF-287E-4491-822C-BDA00290ACAB}" srcOrd="1" destOrd="0" parTransId="{32E4D6B3-9A1B-4237-9240-223349308FD3}" sibTransId="{08443C03-596D-4803-B793-19B7F5D3872C}"/>
    <dgm:cxn modelId="{C1CFCE3A-8800-4F4A-A3E3-5116E436B329}" type="presOf" srcId="{C9C0EAAF-287E-4491-822C-BDA00290ACAB}" destId="{7D60F968-0755-4AE3-855A-48A8A686BC18}" srcOrd="0" destOrd="0" presId="urn:microsoft.com/office/officeart/2008/layout/HorizontalMultiLevelHierarchy"/>
    <dgm:cxn modelId="{06162664-3240-4E01-85AF-5A7B3CA866A1}" type="presOf" srcId="{5B509676-683D-42B7-A98E-32260C8AADA2}" destId="{441CDAAA-DE0C-4665-9D65-808894178699}" srcOrd="0" destOrd="0" presId="urn:microsoft.com/office/officeart/2008/layout/HorizontalMultiLevelHierarchy"/>
    <dgm:cxn modelId="{49B67F67-9462-49F9-BD83-A97D354556DF}" type="presOf" srcId="{32E4D6B3-9A1B-4237-9240-223349308FD3}" destId="{063F6F7A-E8E9-4347-9975-11ACD104BE88}" srcOrd="0" destOrd="0" presId="urn:microsoft.com/office/officeart/2008/layout/HorizontalMultiLevelHierarchy"/>
    <dgm:cxn modelId="{ED245E49-46E3-4A56-93F6-F52A80FF3F5F}" type="presOf" srcId="{FF23402E-9B2B-4D0E-87D6-8F72BBA27E07}" destId="{4CCFF2A1-02A4-4BFF-A75C-A142D9293276}" srcOrd="0" destOrd="0" presId="urn:microsoft.com/office/officeart/2008/layout/HorizontalMultiLevelHierarchy"/>
    <dgm:cxn modelId="{B0A12652-2B52-4583-961E-B8228F3A16DC}" type="presOf" srcId="{32E4D6B3-9A1B-4237-9240-223349308FD3}" destId="{8466CCA2-2BEB-4CD0-BC8B-209BD765C656}" srcOrd="1" destOrd="0" presId="urn:microsoft.com/office/officeart/2008/layout/HorizontalMultiLevelHierarchy"/>
    <dgm:cxn modelId="{946FC98A-4274-489D-A2F7-AF30AD01FA32}" type="presOf" srcId="{B48E19F7-FF8D-4CF9-A048-D89B29DDED40}" destId="{ED0F99E7-D6FD-4BDE-BB8C-3CF57856C02B}" srcOrd="0" destOrd="0" presId="urn:microsoft.com/office/officeart/2008/layout/HorizontalMultiLevelHierarchy"/>
    <dgm:cxn modelId="{A53C3393-8698-4659-A25C-50A1F4ABEE6D}" type="presOf" srcId="{519CB5D6-7A7C-4456-A269-6918D6BF9C79}" destId="{AEAFBA80-2A01-4C94-9660-B979E8723CA6}" srcOrd="0" destOrd="0" presId="urn:microsoft.com/office/officeart/2008/layout/HorizontalMultiLevelHierarchy"/>
    <dgm:cxn modelId="{024CB79D-B258-4477-9A3B-69ABB14820F7}" srcId="{519CB5D6-7A7C-4456-A269-6918D6BF9C79}" destId="{5B509676-683D-42B7-A98E-32260C8AADA2}" srcOrd="2" destOrd="0" parTransId="{A52A85EA-B6B7-40FC-AACB-72953CEE0166}" sibTransId="{9909F356-A0B2-4F50-8EA5-8B639A8552C9}"/>
    <dgm:cxn modelId="{A9BD52A4-FCFB-421B-9534-32AA24F25BC6}" type="presOf" srcId="{A52A85EA-B6B7-40FC-AACB-72953CEE0166}" destId="{3B9D45F0-DA62-4EB5-9042-B1C20ED4E350}" srcOrd="0" destOrd="0" presId="urn:microsoft.com/office/officeart/2008/layout/HorizontalMultiLevelHierarchy"/>
    <dgm:cxn modelId="{F0B6F4C4-B4AA-40B9-A5D2-0E92020ED3CC}" type="presOf" srcId="{A52A85EA-B6B7-40FC-AACB-72953CEE0166}" destId="{ABEE0F63-4B56-4A63-9AD7-1CABB38792E3}" srcOrd="1" destOrd="0" presId="urn:microsoft.com/office/officeart/2008/layout/HorizontalMultiLevelHierarchy"/>
    <dgm:cxn modelId="{E34AD7E6-6F91-457B-B387-A90D650C8C25}" srcId="{519CB5D6-7A7C-4456-A269-6918D6BF9C79}" destId="{50C50DEC-B3E8-4DD3-B7FA-6C7676E10D62}" srcOrd="0" destOrd="0" parTransId="{FF23402E-9B2B-4D0E-87D6-8F72BBA27E07}" sibTransId="{C01A0030-CAB6-4C40-ABB2-75C83125BF2F}"/>
    <dgm:cxn modelId="{CDBA36EF-E706-4A39-984A-ABA3FE91DAE6}" type="presOf" srcId="{50C50DEC-B3E8-4DD3-B7FA-6C7676E10D62}" destId="{FC29364C-20CC-4F91-9151-1DFCB4ED9BF0}" srcOrd="0" destOrd="0" presId="urn:microsoft.com/office/officeart/2008/layout/HorizontalMultiLevelHierarchy"/>
    <dgm:cxn modelId="{DCA9BBF3-E169-43DD-8C96-43AF04671B79}" srcId="{B48E19F7-FF8D-4CF9-A048-D89B29DDED40}" destId="{519CB5D6-7A7C-4456-A269-6918D6BF9C79}" srcOrd="0" destOrd="0" parTransId="{2D8C56CA-5A28-4347-A0A3-5317BEE81D98}" sibTransId="{97819CAE-3884-409A-8B1D-0D3063327056}"/>
    <dgm:cxn modelId="{4645626A-31E9-4517-BA81-0E3A6D64B2DF}" type="presParOf" srcId="{ED0F99E7-D6FD-4BDE-BB8C-3CF57856C02B}" destId="{8E0D708B-54FF-4AE3-BCAF-FDA0DC54091A}" srcOrd="0" destOrd="0" presId="urn:microsoft.com/office/officeart/2008/layout/HorizontalMultiLevelHierarchy"/>
    <dgm:cxn modelId="{031AE8E5-9A1D-4FD2-A49C-F4FF16AEB81F}" type="presParOf" srcId="{8E0D708B-54FF-4AE3-BCAF-FDA0DC54091A}" destId="{AEAFBA80-2A01-4C94-9660-B979E8723CA6}" srcOrd="0" destOrd="0" presId="urn:microsoft.com/office/officeart/2008/layout/HorizontalMultiLevelHierarchy"/>
    <dgm:cxn modelId="{977C31B1-3D7D-49D2-A098-C56C4D2D944E}" type="presParOf" srcId="{8E0D708B-54FF-4AE3-BCAF-FDA0DC54091A}" destId="{D7BAA791-F549-441E-8625-8D2CA7D80705}" srcOrd="1" destOrd="0" presId="urn:microsoft.com/office/officeart/2008/layout/HorizontalMultiLevelHierarchy"/>
    <dgm:cxn modelId="{FC8275EB-EC6A-436C-B163-EE83CC66E3CB}" type="presParOf" srcId="{D7BAA791-F549-441E-8625-8D2CA7D80705}" destId="{4CCFF2A1-02A4-4BFF-A75C-A142D9293276}" srcOrd="0" destOrd="0" presId="urn:microsoft.com/office/officeart/2008/layout/HorizontalMultiLevelHierarchy"/>
    <dgm:cxn modelId="{274F58BB-9FE8-48E0-B2BD-9AC8B7B63347}" type="presParOf" srcId="{4CCFF2A1-02A4-4BFF-A75C-A142D9293276}" destId="{1976A7ED-7610-45C4-962B-7856FABD0BF4}" srcOrd="0" destOrd="0" presId="urn:microsoft.com/office/officeart/2008/layout/HorizontalMultiLevelHierarchy"/>
    <dgm:cxn modelId="{EC06247A-77C7-4433-A96D-ECE9C3338518}" type="presParOf" srcId="{D7BAA791-F549-441E-8625-8D2CA7D80705}" destId="{B6C74F76-741F-4D9F-8E3E-091C2968BB7B}" srcOrd="1" destOrd="0" presId="urn:microsoft.com/office/officeart/2008/layout/HorizontalMultiLevelHierarchy"/>
    <dgm:cxn modelId="{DA9DED4B-CAA8-4DBD-B9E1-09FCAAD48008}" type="presParOf" srcId="{B6C74F76-741F-4D9F-8E3E-091C2968BB7B}" destId="{FC29364C-20CC-4F91-9151-1DFCB4ED9BF0}" srcOrd="0" destOrd="0" presId="urn:microsoft.com/office/officeart/2008/layout/HorizontalMultiLevelHierarchy"/>
    <dgm:cxn modelId="{6BFE44E3-ADFE-4759-A7B1-07DE1C783BD9}" type="presParOf" srcId="{B6C74F76-741F-4D9F-8E3E-091C2968BB7B}" destId="{57B395CD-FF34-4A7B-9F3A-2F5B471F6667}" srcOrd="1" destOrd="0" presId="urn:microsoft.com/office/officeart/2008/layout/HorizontalMultiLevelHierarchy"/>
    <dgm:cxn modelId="{5A93C674-7A43-4722-A186-B92A382A8955}" type="presParOf" srcId="{D7BAA791-F549-441E-8625-8D2CA7D80705}" destId="{063F6F7A-E8E9-4347-9975-11ACD104BE88}" srcOrd="2" destOrd="0" presId="urn:microsoft.com/office/officeart/2008/layout/HorizontalMultiLevelHierarchy"/>
    <dgm:cxn modelId="{6C50D23C-2B24-493B-BCAC-ED26D06FC4E8}" type="presParOf" srcId="{063F6F7A-E8E9-4347-9975-11ACD104BE88}" destId="{8466CCA2-2BEB-4CD0-BC8B-209BD765C656}" srcOrd="0" destOrd="0" presId="urn:microsoft.com/office/officeart/2008/layout/HorizontalMultiLevelHierarchy"/>
    <dgm:cxn modelId="{A154334B-FC91-4BEE-A73A-28D34279BC0F}" type="presParOf" srcId="{D7BAA791-F549-441E-8625-8D2CA7D80705}" destId="{D21B3B09-0924-4B25-92F7-8FBE32F6E390}" srcOrd="3" destOrd="0" presId="urn:microsoft.com/office/officeart/2008/layout/HorizontalMultiLevelHierarchy"/>
    <dgm:cxn modelId="{03A84447-FA2F-44D1-BBC0-8E446F620B6E}" type="presParOf" srcId="{D21B3B09-0924-4B25-92F7-8FBE32F6E390}" destId="{7D60F968-0755-4AE3-855A-48A8A686BC18}" srcOrd="0" destOrd="0" presId="urn:microsoft.com/office/officeart/2008/layout/HorizontalMultiLevelHierarchy"/>
    <dgm:cxn modelId="{B2B7A328-84F5-4BB4-8E64-C2DF0353226B}" type="presParOf" srcId="{D21B3B09-0924-4B25-92F7-8FBE32F6E390}" destId="{BAC263FC-E82C-4F82-87E7-9201606F50F5}" srcOrd="1" destOrd="0" presId="urn:microsoft.com/office/officeart/2008/layout/HorizontalMultiLevelHierarchy"/>
    <dgm:cxn modelId="{03F97EF6-EEDE-4F50-9BCF-90F1D0231FE9}" type="presParOf" srcId="{D7BAA791-F549-441E-8625-8D2CA7D80705}" destId="{3B9D45F0-DA62-4EB5-9042-B1C20ED4E350}" srcOrd="4" destOrd="0" presId="urn:microsoft.com/office/officeart/2008/layout/HorizontalMultiLevelHierarchy"/>
    <dgm:cxn modelId="{500182CB-FBE5-4593-8A9A-A3CA0A6D4D6D}" type="presParOf" srcId="{3B9D45F0-DA62-4EB5-9042-B1C20ED4E350}" destId="{ABEE0F63-4B56-4A63-9AD7-1CABB38792E3}" srcOrd="0" destOrd="0" presId="urn:microsoft.com/office/officeart/2008/layout/HorizontalMultiLevelHierarchy"/>
    <dgm:cxn modelId="{B40C5D30-0D6E-41BA-8A81-2D08D83183F9}" type="presParOf" srcId="{D7BAA791-F549-441E-8625-8D2CA7D80705}" destId="{95722D68-930B-4D11-A670-8023A6103753}" srcOrd="5" destOrd="0" presId="urn:microsoft.com/office/officeart/2008/layout/HorizontalMultiLevelHierarchy"/>
    <dgm:cxn modelId="{B429F3D7-950D-41EA-A812-8EB79FF6B95E}" type="presParOf" srcId="{95722D68-930B-4D11-A670-8023A6103753}" destId="{441CDAAA-DE0C-4665-9D65-808894178699}" srcOrd="0" destOrd="0" presId="urn:microsoft.com/office/officeart/2008/layout/HorizontalMultiLevelHierarchy"/>
    <dgm:cxn modelId="{12FA3807-EAD6-429D-9D4D-BA14C2C05184}" type="presParOf" srcId="{95722D68-930B-4D11-A670-8023A6103753}" destId="{741C9AB6-B260-4C43-AE30-F2C163773EDB}" srcOrd="1" destOrd="0" presId="urn:microsoft.com/office/officeart/2008/layout/HorizontalMultiLevelHierarchy"/>
  </dgm:cxnLst>
  <dgm:bg>
    <a:blipFill>
      <a:blip xmlns:r="http://schemas.openxmlformats.org/officeDocument/2006/relationships" r:embed="rId2"/>
      <a:tile tx="0" ty="0" sx="100000" sy="100000" flip="none" algn="tl"/>
    </a:blipFill>
    <a:effectLst>
      <a:softEdge rad="317500"/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CC97393-B994-4D90-8C45-AED39F2F08C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EC18B1-4B43-4C96-AC45-953956637A19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xfrm>
          <a:off x="189202" y="1031716"/>
          <a:ext cx="2950941" cy="3035357"/>
        </a:xfrm>
        <a:prstGeom prst="rect">
          <a:avLst/>
        </a:prstGeom>
        <a:ln/>
        <a:effectLst>
          <a:softEdge rad="63500"/>
        </a:effectLst>
      </dgm:spPr>
      <dgm:t>
        <a:bodyPr/>
        <a:lstStyle/>
        <a:p>
          <a:pPr>
            <a:lnSpc>
              <a:spcPct val="100000"/>
            </a:lnSpc>
            <a:buNone/>
          </a:pP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Середній</a:t>
          </a: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бал </a:t>
          </a:r>
        </a:p>
        <a:p>
          <a:pPr>
            <a:lnSpc>
              <a:spcPct val="90000"/>
            </a:lnSpc>
            <a:buNone/>
          </a:pP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(4,</a:t>
          </a:r>
          <a:r>
            <a:rPr lang="en-US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07</a:t>
          </a: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</a:p>
        <a:p>
          <a:pPr>
            <a:lnSpc>
              <a:spcPct val="90000"/>
            </a:lnSpc>
            <a:buNone/>
          </a:pPr>
          <a:endParaRPr lang="ru-RU" sz="44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1FAA1BE-95F2-4434-86DF-3B56F9BEE796}" type="parTrans" cxnId="{5684B63F-4BDF-40B0-8294-51AF7D5E3C00}">
      <dgm:prSet/>
      <dgm:spPr/>
      <dgm:t>
        <a:bodyPr/>
        <a:lstStyle/>
        <a:p>
          <a:endParaRPr lang="ru-RU"/>
        </a:p>
      </dgm:t>
    </dgm:pt>
    <dgm:pt modelId="{786FEE10-638E-48C3-BE96-4BA3BDE2EF89}" type="sibTrans" cxnId="{5684B63F-4BDF-40B0-8294-51AF7D5E3C00}">
      <dgm:prSet/>
      <dgm:spPr/>
      <dgm:t>
        <a:bodyPr/>
        <a:lstStyle/>
        <a:p>
          <a:endParaRPr lang="ru-RU"/>
        </a:p>
      </dgm:t>
    </dgm:pt>
    <dgm:pt modelId="{10B120D2-C8BE-4752-A4AD-D6C8D11EA9CD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xfrm>
          <a:off x="3898543" y="947872"/>
          <a:ext cx="5266878" cy="1068957"/>
        </a:xfrm>
        <a:prstGeom prst="rect">
          <a:avLst/>
        </a:prstGeom>
        <a:ln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141 (4,</a:t>
          </a:r>
          <a:r>
            <a:rPr lang="en-US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</a:p>
      </dgm:t>
    </dgm:pt>
    <dgm:pt modelId="{B6BC1500-7301-4729-9785-024D79CADFF9}" type="parTrans" cxnId="{F2AF5FB9-1E67-409E-ABD6-A6D11B16A059}">
      <dgm:prSet/>
      <dgm:spPr>
        <a:xfrm>
          <a:off x="3182352" y="1482351"/>
          <a:ext cx="716190" cy="1067044"/>
        </a:xfrm>
        <a:custGeom>
          <a:avLst/>
          <a:gdLst/>
          <a:ahLst/>
          <a:cxnLst/>
          <a:rect l="0" t="0" r="0" b="0"/>
          <a:pathLst>
            <a:path>
              <a:moveTo>
                <a:pt x="0" y="1067044"/>
              </a:moveTo>
              <a:lnTo>
                <a:pt x="358095" y="1067044"/>
              </a:lnTo>
              <a:lnTo>
                <a:pt x="358095" y="0"/>
              </a:lnTo>
              <a:lnTo>
                <a:pt x="716190" y="0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 b="0">
            <a:solidFill>
              <a:srgbClr val="7030A0"/>
            </a:solidFill>
            <a:latin typeface="Calibri" panose="020F0502020204030204"/>
            <a:ea typeface="+mn-ea"/>
            <a:cs typeface="+mn-cs"/>
          </a:endParaRPr>
        </a:p>
      </dgm:t>
    </dgm:pt>
    <dgm:pt modelId="{E1955C14-C160-4962-AC59-4F5139496C92}" type="sibTrans" cxnId="{F2AF5FB9-1E67-409E-ABD6-A6D11B16A059}">
      <dgm:prSet/>
      <dgm:spPr/>
      <dgm:t>
        <a:bodyPr/>
        <a:lstStyle/>
        <a:p>
          <a:endParaRPr lang="ru-RU"/>
        </a:p>
      </dgm:t>
    </dgm:pt>
    <dgm:pt modelId="{9B8420E4-E114-41BB-A129-B936F5A433CA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898543" y="2284069"/>
          <a:ext cx="5291562" cy="1068957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142 (4,05)</a:t>
          </a:r>
        </a:p>
      </dgm:t>
    </dgm:pt>
    <dgm:pt modelId="{41BA6C20-6E6F-40F3-B724-57EE1CCB7AB9}" type="parTrans" cxnId="{AEFB5E22-5C5E-4BC7-89EB-BB2B0F878934}">
      <dgm:prSet/>
      <dgm:spPr>
        <a:xfrm>
          <a:off x="3182352" y="2549395"/>
          <a:ext cx="716190" cy="269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269152"/>
              </a:lnTo>
              <a:lnTo>
                <a:pt x="716190" y="269152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222FE4B-3FEA-4BC1-BC7F-459C132C4F48}" type="sibTrans" cxnId="{AEFB5E22-5C5E-4BC7-89EB-BB2B0F878934}">
      <dgm:prSet/>
      <dgm:spPr/>
      <dgm:t>
        <a:bodyPr/>
        <a:lstStyle/>
        <a:p>
          <a:endParaRPr lang="ru-RU"/>
        </a:p>
      </dgm:t>
    </dgm:pt>
    <dgm:pt modelId="{B186033F-976E-47AD-9FC9-77F64FAD8101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898543" y="3620266"/>
          <a:ext cx="5316210" cy="1068957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143 (3,6)</a:t>
          </a:r>
        </a:p>
      </dgm:t>
    </dgm:pt>
    <dgm:pt modelId="{C62638FE-5DE7-405E-9248-D637882CB0F0}" type="parTrans" cxnId="{FB7F9AFD-B511-4782-B3FB-D212B47C85B4}">
      <dgm:prSet/>
      <dgm:spPr>
        <a:xfrm>
          <a:off x="3182352" y="2549395"/>
          <a:ext cx="716190" cy="1605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1605348"/>
              </a:lnTo>
              <a:lnTo>
                <a:pt x="716190" y="1605348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146E89E-3585-4614-9DA8-1C1BBDFC8582}" type="sibTrans" cxnId="{FB7F9AFD-B511-4782-B3FB-D212B47C85B4}">
      <dgm:prSet/>
      <dgm:spPr/>
      <dgm:t>
        <a:bodyPr/>
        <a:lstStyle/>
        <a:p>
          <a:endParaRPr lang="ru-RU"/>
        </a:p>
      </dgm:t>
    </dgm:pt>
    <dgm:pt modelId="{3B4C9A8A-FA7D-453B-B68A-9004C73159AF}" type="pres">
      <dgm:prSet presAssocID="{CCC97393-B994-4D90-8C45-AED39F2F08C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7E7CA4F-A43C-4EA8-B7B9-23CF4B64089F}" type="pres">
      <dgm:prSet presAssocID="{5EEC18B1-4B43-4C96-AC45-953956637A19}" presName="root1" presStyleCnt="0"/>
      <dgm:spPr/>
    </dgm:pt>
    <dgm:pt modelId="{A08397BB-3F07-44C6-909F-40168D79EACE}" type="pres">
      <dgm:prSet presAssocID="{5EEC18B1-4B43-4C96-AC45-953956637A19}" presName="LevelOneTextNode" presStyleLbl="node0" presStyleIdx="0" presStyleCnt="1" custAng="5400000" custScaleX="432038" custScaleY="82343" custLinFactNeighborX="66076" custLinFactNeighborY="4275">
        <dgm:presLayoutVars>
          <dgm:chPref val="3"/>
        </dgm:presLayoutVars>
      </dgm:prSet>
      <dgm:spPr/>
    </dgm:pt>
    <dgm:pt modelId="{3C96C158-3CEF-459D-B4DF-A88E927FAF12}" type="pres">
      <dgm:prSet presAssocID="{5EEC18B1-4B43-4C96-AC45-953956637A19}" presName="level2hierChild" presStyleCnt="0"/>
      <dgm:spPr/>
    </dgm:pt>
    <dgm:pt modelId="{31E5AEB2-BE37-49CF-8523-6BE887E98688}" type="pres">
      <dgm:prSet presAssocID="{B6BC1500-7301-4729-9785-024D79CADFF9}" presName="conn2-1" presStyleLbl="parChTrans1D2" presStyleIdx="0" presStyleCnt="3"/>
      <dgm:spPr/>
    </dgm:pt>
    <dgm:pt modelId="{32645F55-6713-4F79-8E81-7D9424F6D308}" type="pres">
      <dgm:prSet presAssocID="{B6BC1500-7301-4729-9785-024D79CADFF9}" presName="connTx" presStyleLbl="parChTrans1D2" presStyleIdx="0" presStyleCnt="3"/>
      <dgm:spPr/>
    </dgm:pt>
    <dgm:pt modelId="{06EE8415-0990-45B1-AC5D-0E529EED9985}" type="pres">
      <dgm:prSet presAssocID="{10B120D2-C8BE-4752-A4AD-D6C8D11EA9CD}" presName="root2" presStyleCnt="0"/>
      <dgm:spPr/>
    </dgm:pt>
    <dgm:pt modelId="{66E8F76E-C49D-4B8C-B721-663D59B242B0}" type="pres">
      <dgm:prSet presAssocID="{10B120D2-C8BE-4752-A4AD-D6C8D11EA9CD}" presName="LevelTwoTextNode" presStyleLbl="node2" presStyleIdx="0" presStyleCnt="3" custScaleX="150217" custLinFactNeighborX="5055" custLinFactNeighborY="-37547">
        <dgm:presLayoutVars>
          <dgm:chPref val="3"/>
        </dgm:presLayoutVars>
      </dgm:prSet>
      <dgm:spPr/>
    </dgm:pt>
    <dgm:pt modelId="{0891B2A2-84B5-4CD1-B03B-AC443B3F1A53}" type="pres">
      <dgm:prSet presAssocID="{10B120D2-C8BE-4752-A4AD-D6C8D11EA9CD}" presName="level3hierChild" presStyleCnt="0"/>
      <dgm:spPr/>
    </dgm:pt>
    <dgm:pt modelId="{A3E79121-5ED8-40EE-A6F9-8402360B0866}" type="pres">
      <dgm:prSet presAssocID="{41BA6C20-6E6F-40F3-B724-57EE1CCB7AB9}" presName="conn2-1" presStyleLbl="parChTrans1D2" presStyleIdx="1" presStyleCnt="3"/>
      <dgm:spPr/>
    </dgm:pt>
    <dgm:pt modelId="{E9550F4E-B426-4390-8EBB-D5B7279B745A}" type="pres">
      <dgm:prSet presAssocID="{41BA6C20-6E6F-40F3-B724-57EE1CCB7AB9}" presName="connTx" presStyleLbl="parChTrans1D2" presStyleIdx="1" presStyleCnt="3"/>
      <dgm:spPr/>
    </dgm:pt>
    <dgm:pt modelId="{1FBF0EA5-BEBE-45A4-8484-AF79D7F61644}" type="pres">
      <dgm:prSet presAssocID="{9B8420E4-E114-41BB-A129-B936F5A433CA}" presName="root2" presStyleCnt="0"/>
      <dgm:spPr/>
    </dgm:pt>
    <dgm:pt modelId="{CFC84692-BAE3-43B3-A6E9-704F3E1E18DE}" type="pres">
      <dgm:prSet presAssocID="{9B8420E4-E114-41BB-A129-B936F5A433CA}" presName="LevelTwoTextNode" presStyleLbl="node2" presStyleIdx="1" presStyleCnt="3" custScaleX="136411" custScaleY="111455" custLinFactNeighborX="9924" custLinFactNeighborY="36938">
        <dgm:presLayoutVars>
          <dgm:chPref val="3"/>
        </dgm:presLayoutVars>
      </dgm:prSet>
      <dgm:spPr/>
    </dgm:pt>
    <dgm:pt modelId="{4879AF09-31D4-4934-93BC-757697D71E6B}" type="pres">
      <dgm:prSet presAssocID="{9B8420E4-E114-41BB-A129-B936F5A433CA}" presName="level3hierChild" presStyleCnt="0"/>
      <dgm:spPr/>
    </dgm:pt>
    <dgm:pt modelId="{8DAB10C8-66CE-46F1-9D14-76EB36D2F19C}" type="pres">
      <dgm:prSet presAssocID="{C62638FE-5DE7-405E-9248-D637882CB0F0}" presName="conn2-1" presStyleLbl="parChTrans1D2" presStyleIdx="2" presStyleCnt="3"/>
      <dgm:spPr/>
    </dgm:pt>
    <dgm:pt modelId="{72603FA3-A3A2-4EC6-8267-DEA67E180E51}" type="pres">
      <dgm:prSet presAssocID="{C62638FE-5DE7-405E-9248-D637882CB0F0}" presName="connTx" presStyleLbl="parChTrans1D2" presStyleIdx="2" presStyleCnt="3"/>
      <dgm:spPr/>
    </dgm:pt>
    <dgm:pt modelId="{D0C81503-C069-4847-9D2C-AD9798A3056F}" type="pres">
      <dgm:prSet presAssocID="{B186033F-976E-47AD-9FC9-77F64FAD8101}" presName="root2" presStyleCnt="0"/>
      <dgm:spPr/>
    </dgm:pt>
    <dgm:pt modelId="{9DC2C3AD-A68A-466F-80EB-5CA8AF551D7D}" type="pres">
      <dgm:prSet presAssocID="{B186033F-976E-47AD-9FC9-77F64FAD8101}" presName="LevelTwoTextNode" presStyleLbl="node2" presStyleIdx="2" presStyleCnt="3" custScaleX="144364" custScaleY="111736" custLinFactY="11681" custLinFactNeighborX="10559" custLinFactNeighborY="100000">
        <dgm:presLayoutVars>
          <dgm:chPref val="3"/>
        </dgm:presLayoutVars>
      </dgm:prSet>
      <dgm:spPr/>
    </dgm:pt>
    <dgm:pt modelId="{F71186BB-F558-4485-9D1B-A547ADF1937F}" type="pres">
      <dgm:prSet presAssocID="{B186033F-976E-47AD-9FC9-77F64FAD8101}" presName="level3hierChild" presStyleCnt="0"/>
      <dgm:spPr/>
    </dgm:pt>
  </dgm:ptLst>
  <dgm:cxnLst>
    <dgm:cxn modelId="{656CB306-46EC-47E5-98B2-97BDB8575429}" type="presOf" srcId="{B6BC1500-7301-4729-9785-024D79CADFF9}" destId="{31E5AEB2-BE37-49CF-8523-6BE887E98688}" srcOrd="0" destOrd="0" presId="urn:microsoft.com/office/officeart/2008/layout/HorizontalMultiLevelHierarchy"/>
    <dgm:cxn modelId="{EA511209-BC88-40E2-9A06-18D6282D342A}" type="presOf" srcId="{10B120D2-C8BE-4752-A4AD-D6C8D11EA9CD}" destId="{66E8F76E-C49D-4B8C-B721-663D59B242B0}" srcOrd="0" destOrd="0" presId="urn:microsoft.com/office/officeart/2008/layout/HorizontalMultiLevelHierarchy"/>
    <dgm:cxn modelId="{6F4CFE0D-58F0-4B65-A33B-313F7AEC111C}" type="presOf" srcId="{C62638FE-5DE7-405E-9248-D637882CB0F0}" destId="{72603FA3-A3A2-4EC6-8267-DEA67E180E51}" srcOrd="1" destOrd="0" presId="urn:microsoft.com/office/officeart/2008/layout/HorizontalMultiLevelHierarchy"/>
    <dgm:cxn modelId="{754F2618-FA56-4E14-B174-37122375D7CF}" type="presOf" srcId="{B186033F-976E-47AD-9FC9-77F64FAD8101}" destId="{9DC2C3AD-A68A-466F-80EB-5CA8AF551D7D}" srcOrd="0" destOrd="0" presId="urn:microsoft.com/office/officeart/2008/layout/HorizontalMultiLevelHierarchy"/>
    <dgm:cxn modelId="{AEFB5E22-5C5E-4BC7-89EB-BB2B0F878934}" srcId="{5EEC18B1-4B43-4C96-AC45-953956637A19}" destId="{9B8420E4-E114-41BB-A129-B936F5A433CA}" srcOrd="1" destOrd="0" parTransId="{41BA6C20-6E6F-40F3-B724-57EE1CCB7AB9}" sibTransId="{B222FE4B-3FEA-4BC1-BC7F-459C132C4F48}"/>
    <dgm:cxn modelId="{5771D032-F028-413F-9E4C-6BB26048DE45}" type="presOf" srcId="{C62638FE-5DE7-405E-9248-D637882CB0F0}" destId="{8DAB10C8-66CE-46F1-9D14-76EB36D2F19C}" srcOrd="0" destOrd="0" presId="urn:microsoft.com/office/officeart/2008/layout/HorizontalMultiLevelHierarchy"/>
    <dgm:cxn modelId="{49C90636-7471-437A-BA3C-E65D16211737}" type="presOf" srcId="{9B8420E4-E114-41BB-A129-B936F5A433CA}" destId="{CFC84692-BAE3-43B3-A6E9-704F3E1E18DE}" srcOrd="0" destOrd="0" presId="urn:microsoft.com/office/officeart/2008/layout/HorizontalMultiLevelHierarchy"/>
    <dgm:cxn modelId="{5684B63F-4BDF-40B0-8294-51AF7D5E3C00}" srcId="{CCC97393-B994-4D90-8C45-AED39F2F08CB}" destId="{5EEC18B1-4B43-4C96-AC45-953956637A19}" srcOrd="0" destOrd="0" parTransId="{81FAA1BE-95F2-4434-86DF-3B56F9BEE796}" sibTransId="{786FEE10-638E-48C3-BE96-4BA3BDE2EF89}"/>
    <dgm:cxn modelId="{5D453B41-D9A7-4F4B-A6E4-B2B04DBD3D20}" type="presOf" srcId="{CCC97393-B994-4D90-8C45-AED39F2F08CB}" destId="{3B4C9A8A-FA7D-453B-B68A-9004C73159AF}" srcOrd="0" destOrd="0" presId="urn:microsoft.com/office/officeart/2008/layout/HorizontalMultiLevelHierarchy"/>
    <dgm:cxn modelId="{53AD9443-B600-4D20-906A-E76C5EBD14EE}" type="presOf" srcId="{41BA6C20-6E6F-40F3-B724-57EE1CCB7AB9}" destId="{E9550F4E-B426-4390-8EBB-D5B7279B745A}" srcOrd="1" destOrd="0" presId="urn:microsoft.com/office/officeart/2008/layout/HorizontalMultiLevelHierarchy"/>
    <dgm:cxn modelId="{4E569E49-7E05-49B8-80B8-A4FD2E12F074}" type="presOf" srcId="{5EEC18B1-4B43-4C96-AC45-953956637A19}" destId="{A08397BB-3F07-44C6-909F-40168D79EACE}" srcOrd="0" destOrd="0" presId="urn:microsoft.com/office/officeart/2008/layout/HorizontalMultiLevelHierarchy"/>
    <dgm:cxn modelId="{51C5418C-9106-4D55-AF01-3167E7392670}" type="presOf" srcId="{41BA6C20-6E6F-40F3-B724-57EE1CCB7AB9}" destId="{A3E79121-5ED8-40EE-A6F9-8402360B0866}" srcOrd="0" destOrd="0" presId="urn:microsoft.com/office/officeart/2008/layout/HorizontalMultiLevelHierarchy"/>
    <dgm:cxn modelId="{F2AF5FB9-1E67-409E-ABD6-A6D11B16A059}" srcId="{5EEC18B1-4B43-4C96-AC45-953956637A19}" destId="{10B120D2-C8BE-4752-A4AD-D6C8D11EA9CD}" srcOrd="0" destOrd="0" parTransId="{B6BC1500-7301-4729-9785-024D79CADFF9}" sibTransId="{E1955C14-C160-4962-AC59-4F5139496C92}"/>
    <dgm:cxn modelId="{824CF6D6-55AE-470A-9D57-1AE3CB0DED00}" type="presOf" srcId="{B6BC1500-7301-4729-9785-024D79CADFF9}" destId="{32645F55-6713-4F79-8E81-7D9424F6D308}" srcOrd="1" destOrd="0" presId="urn:microsoft.com/office/officeart/2008/layout/HorizontalMultiLevelHierarchy"/>
    <dgm:cxn modelId="{FB7F9AFD-B511-4782-B3FB-D212B47C85B4}" srcId="{5EEC18B1-4B43-4C96-AC45-953956637A19}" destId="{B186033F-976E-47AD-9FC9-77F64FAD8101}" srcOrd="2" destOrd="0" parTransId="{C62638FE-5DE7-405E-9248-D637882CB0F0}" sibTransId="{9146E89E-3585-4614-9DA8-1C1BBDFC8582}"/>
    <dgm:cxn modelId="{95C4139E-6E81-4949-9A53-472853C76593}" type="presParOf" srcId="{3B4C9A8A-FA7D-453B-B68A-9004C73159AF}" destId="{E7E7CA4F-A43C-4EA8-B7B9-23CF4B64089F}" srcOrd="0" destOrd="0" presId="urn:microsoft.com/office/officeart/2008/layout/HorizontalMultiLevelHierarchy"/>
    <dgm:cxn modelId="{F6311BCC-D7A4-4820-A764-A14FF1FC5A78}" type="presParOf" srcId="{E7E7CA4F-A43C-4EA8-B7B9-23CF4B64089F}" destId="{A08397BB-3F07-44C6-909F-40168D79EACE}" srcOrd="0" destOrd="0" presId="urn:microsoft.com/office/officeart/2008/layout/HorizontalMultiLevelHierarchy"/>
    <dgm:cxn modelId="{BA5229B9-6CE7-4E0E-86E9-397089A88FE4}" type="presParOf" srcId="{E7E7CA4F-A43C-4EA8-B7B9-23CF4B64089F}" destId="{3C96C158-3CEF-459D-B4DF-A88E927FAF12}" srcOrd="1" destOrd="0" presId="urn:microsoft.com/office/officeart/2008/layout/HorizontalMultiLevelHierarchy"/>
    <dgm:cxn modelId="{4BA87E35-CFB2-441A-A89F-2806E4D53BCE}" type="presParOf" srcId="{3C96C158-3CEF-459D-B4DF-A88E927FAF12}" destId="{31E5AEB2-BE37-49CF-8523-6BE887E98688}" srcOrd="0" destOrd="0" presId="urn:microsoft.com/office/officeart/2008/layout/HorizontalMultiLevelHierarchy"/>
    <dgm:cxn modelId="{BFB73603-DBBE-41E8-A94E-9D232CB610E5}" type="presParOf" srcId="{31E5AEB2-BE37-49CF-8523-6BE887E98688}" destId="{32645F55-6713-4F79-8E81-7D9424F6D308}" srcOrd="0" destOrd="0" presId="urn:microsoft.com/office/officeart/2008/layout/HorizontalMultiLevelHierarchy"/>
    <dgm:cxn modelId="{D7F1CAF2-1D72-4542-ADDA-E513047DD992}" type="presParOf" srcId="{3C96C158-3CEF-459D-B4DF-A88E927FAF12}" destId="{06EE8415-0990-45B1-AC5D-0E529EED9985}" srcOrd="1" destOrd="0" presId="urn:microsoft.com/office/officeart/2008/layout/HorizontalMultiLevelHierarchy"/>
    <dgm:cxn modelId="{A76DC7D3-EA4F-459F-B5E0-1C9C7A5C28E3}" type="presParOf" srcId="{06EE8415-0990-45B1-AC5D-0E529EED9985}" destId="{66E8F76E-C49D-4B8C-B721-663D59B242B0}" srcOrd="0" destOrd="0" presId="urn:microsoft.com/office/officeart/2008/layout/HorizontalMultiLevelHierarchy"/>
    <dgm:cxn modelId="{FF06E403-60E9-4220-937A-15E7AE508D40}" type="presParOf" srcId="{06EE8415-0990-45B1-AC5D-0E529EED9985}" destId="{0891B2A2-84B5-4CD1-B03B-AC443B3F1A53}" srcOrd="1" destOrd="0" presId="urn:microsoft.com/office/officeart/2008/layout/HorizontalMultiLevelHierarchy"/>
    <dgm:cxn modelId="{A21A7D58-E027-4EA4-8923-02C00BB5F9C4}" type="presParOf" srcId="{3C96C158-3CEF-459D-B4DF-A88E927FAF12}" destId="{A3E79121-5ED8-40EE-A6F9-8402360B0866}" srcOrd="2" destOrd="0" presId="urn:microsoft.com/office/officeart/2008/layout/HorizontalMultiLevelHierarchy"/>
    <dgm:cxn modelId="{92E1414B-D5F9-4345-8787-9C8B71524034}" type="presParOf" srcId="{A3E79121-5ED8-40EE-A6F9-8402360B0866}" destId="{E9550F4E-B426-4390-8EBB-D5B7279B745A}" srcOrd="0" destOrd="0" presId="urn:microsoft.com/office/officeart/2008/layout/HorizontalMultiLevelHierarchy"/>
    <dgm:cxn modelId="{A55D618B-0BC8-4A3A-B0CF-EAAE8A1524D2}" type="presParOf" srcId="{3C96C158-3CEF-459D-B4DF-A88E927FAF12}" destId="{1FBF0EA5-BEBE-45A4-8484-AF79D7F61644}" srcOrd="3" destOrd="0" presId="urn:microsoft.com/office/officeart/2008/layout/HorizontalMultiLevelHierarchy"/>
    <dgm:cxn modelId="{675C6B3C-7B49-4C38-93A1-611E250D4FAD}" type="presParOf" srcId="{1FBF0EA5-BEBE-45A4-8484-AF79D7F61644}" destId="{CFC84692-BAE3-43B3-A6E9-704F3E1E18DE}" srcOrd="0" destOrd="0" presId="urn:microsoft.com/office/officeart/2008/layout/HorizontalMultiLevelHierarchy"/>
    <dgm:cxn modelId="{16BEBB21-57F8-47C6-A4D4-E74CC0D5E1FE}" type="presParOf" srcId="{1FBF0EA5-BEBE-45A4-8484-AF79D7F61644}" destId="{4879AF09-31D4-4934-93BC-757697D71E6B}" srcOrd="1" destOrd="0" presId="urn:microsoft.com/office/officeart/2008/layout/HorizontalMultiLevelHierarchy"/>
    <dgm:cxn modelId="{499A00B8-9AFF-4CAF-B0AF-53F2A26CE42F}" type="presParOf" srcId="{3C96C158-3CEF-459D-B4DF-A88E927FAF12}" destId="{8DAB10C8-66CE-46F1-9D14-76EB36D2F19C}" srcOrd="4" destOrd="0" presId="urn:microsoft.com/office/officeart/2008/layout/HorizontalMultiLevelHierarchy"/>
    <dgm:cxn modelId="{43CFF49B-FC97-41E8-846F-C4B7B13AD643}" type="presParOf" srcId="{8DAB10C8-66CE-46F1-9D14-76EB36D2F19C}" destId="{72603FA3-A3A2-4EC6-8267-DEA67E180E51}" srcOrd="0" destOrd="0" presId="urn:microsoft.com/office/officeart/2008/layout/HorizontalMultiLevelHierarchy"/>
    <dgm:cxn modelId="{D5E9CEDC-99EE-46C0-BF64-1B7BA8E8F14F}" type="presParOf" srcId="{3C96C158-3CEF-459D-B4DF-A88E927FAF12}" destId="{D0C81503-C069-4847-9D2C-AD9798A3056F}" srcOrd="5" destOrd="0" presId="urn:microsoft.com/office/officeart/2008/layout/HorizontalMultiLevelHierarchy"/>
    <dgm:cxn modelId="{9F84DF62-D989-4960-A1F6-18036386967E}" type="presParOf" srcId="{D0C81503-C069-4847-9D2C-AD9798A3056F}" destId="{9DC2C3AD-A68A-466F-80EB-5CA8AF551D7D}" srcOrd="0" destOrd="0" presId="urn:microsoft.com/office/officeart/2008/layout/HorizontalMultiLevelHierarchy"/>
    <dgm:cxn modelId="{ACFC8E52-CC19-4438-B3B1-99377C98C8DB}" type="presParOf" srcId="{D0C81503-C069-4847-9D2C-AD9798A3056F}" destId="{F71186BB-F558-4485-9D1B-A547ADF1937F}" srcOrd="1" destOrd="0" presId="urn:microsoft.com/office/officeart/2008/layout/HorizontalMultiLevelHierarchy"/>
  </dgm:cxnLst>
  <dgm:bg>
    <a:blipFill>
      <a:blip xmlns:r="http://schemas.openxmlformats.org/officeDocument/2006/relationships" r:embed="rId1"/>
      <a:tile tx="0" ty="0" sx="100000" sy="100000" flip="none" algn="tl"/>
    </a:blipFill>
    <a:effectLst>
      <a:softEdge rad="635000"/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DFF3559-E5F2-4E30-894F-17FC41E3D621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9E7DF1-01EF-4A9D-B342-02F6EA80AABC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xfrm>
          <a:off x="13122" y="133624"/>
          <a:ext cx="9027904" cy="803894"/>
        </a:xfrm>
        <a:prstGeom prst="roundRect">
          <a:avLst/>
        </a:prstGeom>
        <a:solidFill>
          <a:schemeClr val="accent4"/>
        </a:solidFill>
        <a:ln/>
      </dgm:spPr>
      <dgm:t>
        <a:bodyPr/>
        <a:lstStyle/>
        <a:p>
          <a:pPr>
            <a:buNone/>
          </a:pP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відмінників</a:t>
          </a: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</dgm:t>
    </dgm:pt>
    <dgm:pt modelId="{F2CF3A4E-69FB-48BC-B2A0-323001FE41F7}" type="parTrans" cxnId="{B4D71AB9-0C7E-449D-B525-CF3923FF4D65}">
      <dgm:prSet/>
      <dgm:spPr/>
      <dgm:t>
        <a:bodyPr/>
        <a:lstStyle/>
        <a:p>
          <a:endParaRPr lang="ru-RU"/>
        </a:p>
      </dgm:t>
    </dgm:pt>
    <dgm:pt modelId="{0BCF9652-CD9F-404E-B8FC-7B11D838596F}" type="sibTrans" cxnId="{B4D71AB9-0C7E-449D-B525-CF3923FF4D65}">
      <dgm:prSet/>
      <dgm:spPr/>
      <dgm:t>
        <a:bodyPr/>
        <a:lstStyle/>
        <a:p>
          <a:endParaRPr lang="ru-RU"/>
        </a:p>
      </dgm:t>
    </dgm:pt>
    <dgm:pt modelId="{23E642A1-CF34-4DDD-9661-995EF66D84E1}">
      <dgm:prSet phldrT="[Текст]"/>
      <dgm:spPr>
        <a:xfrm>
          <a:off x="0" y="1736285"/>
          <a:ext cx="9066718" cy="860431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«4» </a:t>
          </a:r>
        </a:p>
      </dgm:t>
    </dgm:pt>
    <dgm:pt modelId="{B72069D9-D02A-4A62-9A7D-C1DFFFF927A3}" type="parTrans" cxnId="{44E0CE83-D5F7-40ED-ABA1-E58B9D494BE7}">
      <dgm:prSet/>
      <dgm:spPr/>
      <dgm:t>
        <a:bodyPr/>
        <a:lstStyle/>
        <a:p>
          <a:endParaRPr lang="ru-RU"/>
        </a:p>
      </dgm:t>
    </dgm:pt>
    <dgm:pt modelId="{A9B402F6-2BC3-4060-827E-3C668E7E8B41}" type="sibTrans" cxnId="{44E0CE83-D5F7-40ED-ABA1-E58B9D494BE7}">
      <dgm:prSet/>
      <dgm:spPr/>
      <dgm:t>
        <a:bodyPr/>
        <a:lstStyle/>
        <a:p>
          <a:endParaRPr lang="ru-RU"/>
        </a:p>
      </dgm:t>
    </dgm:pt>
    <dgm:pt modelId="{EB83ED00-46A8-4361-80FB-840B1430C689}">
      <dgm:prSet phldrT="[Текст]"/>
      <dgm:spPr>
        <a:xfrm>
          <a:off x="0" y="3380472"/>
          <a:ext cx="9080816" cy="1025542"/>
        </a:xfrm>
        <a:prstGeom prst="roundRect">
          <a:avLst/>
        </a:prstGeom>
        <a:solidFill>
          <a:schemeClr val="tx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«3»</a:t>
          </a:r>
        </a:p>
      </dgm:t>
    </dgm:pt>
    <dgm:pt modelId="{FE969286-A107-490F-9B32-9907B77C492E}" type="parTrans" cxnId="{76F1ABC2-3536-4FB9-AB30-0AA9877C87E1}">
      <dgm:prSet/>
      <dgm:spPr/>
      <dgm:t>
        <a:bodyPr/>
        <a:lstStyle/>
        <a:p>
          <a:endParaRPr lang="ru-RU"/>
        </a:p>
      </dgm:t>
    </dgm:pt>
    <dgm:pt modelId="{BE92B597-43C9-4852-9CF2-A550A468A8E6}" type="sibTrans" cxnId="{76F1ABC2-3536-4FB9-AB30-0AA9877C87E1}">
      <dgm:prSet/>
      <dgm:spPr/>
      <dgm:t>
        <a:bodyPr/>
        <a:lstStyle/>
        <a:p>
          <a:endParaRPr lang="ru-RU"/>
        </a:p>
      </dgm:t>
    </dgm:pt>
    <dgm:pt modelId="{824E5A8F-8779-4E1F-92A3-838A88AE8B54}">
      <dgm:prSet/>
      <dgm:spPr>
        <a:solidFill>
          <a:srgbClr val="0070C0">
            <a:alpha val="90000"/>
          </a:srgb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uk-UA" dirty="0"/>
        </a:p>
      </dgm:t>
    </dgm:pt>
    <dgm:pt modelId="{F36A848E-065A-48CD-A673-CA30E2127349}" type="parTrans" cxnId="{6C673B1D-B340-424B-B029-A55FF647CF53}">
      <dgm:prSet/>
      <dgm:spPr/>
      <dgm:t>
        <a:bodyPr/>
        <a:lstStyle/>
        <a:p>
          <a:endParaRPr lang="uk-UA"/>
        </a:p>
      </dgm:t>
    </dgm:pt>
    <dgm:pt modelId="{AF38C005-90C9-41BE-AE2E-106414897C02}" type="sibTrans" cxnId="{6C673B1D-B340-424B-B029-A55FF647CF53}">
      <dgm:prSet/>
      <dgm:spPr/>
      <dgm:t>
        <a:bodyPr/>
        <a:lstStyle/>
        <a:p>
          <a:endParaRPr lang="uk-UA"/>
        </a:p>
      </dgm:t>
    </dgm:pt>
    <dgm:pt modelId="{59D04090-2670-471B-B8C9-E36E8F8E2438}" type="pres">
      <dgm:prSet presAssocID="{4DFF3559-E5F2-4E30-894F-17FC41E3D621}" presName="linear" presStyleCnt="0">
        <dgm:presLayoutVars>
          <dgm:dir/>
          <dgm:animLvl val="lvl"/>
          <dgm:resizeHandles val="exact"/>
        </dgm:presLayoutVars>
      </dgm:prSet>
      <dgm:spPr/>
    </dgm:pt>
    <dgm:pt modelId="{F91186D7-B124-49D9-9EA9-C47AA0EE7BE3}" type="pres">
      <dgm:prSet presAssocID="{F19E7DF1-01EF-4A9D-B342-02F6EA80AABC}" presName="parentLin" presStyleCnt="0"/>
      <dgm:spPr/>
    </dgm:pt>
    <dgm:pt modelId="{5F5BBFF5-8D2D-479F-BEE1-213D323EF0C6}" type="pres">
      <dgm:prSet presAssocID="{F19E7DF1-01EF-4A9D-B342-02F6EA80AABC}" presName="parentLeftMargin" presStyleLbl="node1" presStyleIdx="0" presStyleCnt="3"/>
      <dgm:spPr/>
    </dgm:pt>
    <dgm:pt modelId="{C1FE0EA8-2D79-4FE5-81A5-974738677019}" type="pres">
      <dgm:prSet presAssocID="{F19E7DF1-01EF-4A9D-B342-02F6EA80AABC}" presName="parentText" presStyleLbl="node1" presStyleIdx="0" presStyleCnt="3" custScaleX="142857" custScaleY="45387" custLinFactNeighborX="-97093" custLinFactNeighborY="1599">
        <dgm:presLayoutVars>
          <dgm:chMax val="0"/>
          <dgm:bulletEnabled val="1"/>
        </dgm:presLayoutVars>
      </dgm:prSet>
      <dgm:spPr/>
    </dgm:pt>
    <dgm:pt modelId="{542D8833-0719-4371-BFA7-DB91F71A551E}" type="pres">
      <dgm:prSet presAssocID="{F19E7DF1-01EF-4A9D-B342-02F6EA80AABC}" presName="negativeSpace" presStyleCnt="0"/>
      <dgm:spPr/>
    </dgm:pt>
    <dgm:pt modelId="{31156208-5395-4E7E-A227-8763668AB5F9}" type="pres">
      <dgm:prSet presAssocID="{F19E7DF1-01EF-4A9D-B342-02F6EA80AABC}" presName="childText" presStyleLbl="conFgAcc1" presStyleIdx="0" presStyleCnt="3" custFlipHor="1" custScaleX="10551" custScaleY="112567" custLinFactY="8272" custLinFactNeighborX="10876" custLinFactNeighborY="100000">
        <dgm:presLayoutVars>
          <dgm:bulletEnabled val="1"/>
        </dgm:presLayoutVars>
      </dgm:prSet>
      <dgm:spPr>
        <a:xfrm flipH="1">
          <a:off x="559226" y="472670"/>
          <a:ext cx="1000406" cy="1702013"/>
        </a:xfrm>
        <a:prstGeom prst="rect">
          <a:avLst/>
        </a:prstGeom>
      </dgm:spPr>
    </dgm:pt>
    <dgm:pt modelId="{60AB1569-6E79-4EAF-8123-5246B88FFEEA}" type="pres">
      <dgm:prSet presAssocID="{0BCF9652-CD9F-404E-B8FC-7B11D838596F}" presName="spaceBetweenRectangles" presStyleCnt="0"/>
      <dgm:spPr/>
    </dgm:pt>
    <dgm:pt modelId="{FD51239E-75CA-41A2-9754-1F0398FC9B60}" type="pres">
      <dgm:prSet presAssocID="{23E642A1-CF34-4DDD-9661-995EF66D84E1}" presName="parentLin" presStyleCnt="0"/>
      <dgm:spPr/>
    </dgm:pt>
    <dgm:pt modelId="{7B446895-53A6-4FC6-A92F-31EE3DEC598D}" type="pres">
      <dgm:prSet presAssocID="{23E642A1-CF34-4DDD-9661-995EF66D84E1}" presName="parentLeftMargin" presStyleLbl="node1" presStyleIdx="0" presStyleCnt="3"/>
      <dgm:spPr/>
    </dgm:pt>
    <dgm:pt modelId="{451E7FE4-1311-4459-AB94-F20B3520CA7C}" type="pres">
      <dgm:prSet presAssocID="{23E642A1-CF34-4DDD-9661-995EF66D84E1}" presName="parentText" presStyleLbl="node1" presStyleIdx="1" presStyleCnt="3" custScaleX="156121" custScaleY="48579" custLinFactNeighborX="-93154" custLinFactNeighborY="-17883">
        <dgm:presLayoutVars>
          <dgm:chMax val="0"/>
          <dgm:bulletEnabled val="1"/>
        </dgm:presLayoutVars>
      </dgm:prSet>
      <dgm:spPr/>
    </dgm:pt>
    <dgm:pt modelId="{4CDDBE24-21B2-46B2-BE4A-5FEBD747B9ED}" type="pres">
      <dgm:prSet presAssocID="{23E642A1-CF34-4DDD-9661-995EF66D84E1}" presName="negativeSpace" presStyleCnt="0"/>
      <dgm:spPr/>
    </dgm:pt>
    <dgm:pt modelId="{B1E8343B-4860-4332-97A5-FFAB56D1EC59}" type="pres">
      <dgm:prSet presAssocID="{23E642A1-CF34-4DDD-9661-995EF66D84E1}" presName="childText" presStyleLbl="conFgAcc1" presStyleIdx="1" presStyleCnt="3" custScaleX="12354" custScaleY="97202" custLinFactNeighborX="19219" custLinFactNeighborY="46271">
        <dgm:presLayoutVars>
          <dgm:bulletEnabled val="1"/>
        </dgm:presLayoutVars>
      </dgm:prSet>
      <dgm:spPr>
        <a:xfrm>
          <a:off x="1822273" y="2174360"/>
          <a:ext cx="1111151" cy="1469694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381756F8-5711-4748-801A-A2A8E1E97371}" type="pres">
      <dgm:prSet presAssocID="{A9B402F6-2BC3-4060-827E-3C668E7E8B41}" presName="spaceBetweenRectangles" presStyleCnt="0"/>
      <dgm:spPr/>
    </dgm:pt>
    <dgm:pt modelId="{C232E4A0-1D81-4DD6-98B8-7495A59C2D9A}" type="pres">
      <dgm:prSet presAssocID="{EB83ED00-46A8-4361-80FB-840B1430C689}" presName="parentLin" presStyleCnt="0"/>
      <dgm:spPr/>
    </dgm:pt>
    <dgm:pt modelId="{F77FD521-5AA1-407E-94CB-F54F4B86A9C9}" type="pres">
      <dgm:prSet presAssocID="{EB83ED00-46A8-4361-80FB-840B1430C689}" presName="parentLeftMargin" presStyleLbl="node1" presStyleIdx="1" presStyleCnt="3"/>
      <dgm:spPr/>
    </dgm:pt>
    <dgm:pt modelId="{F744FEB1-CEFC-406D-A728-51FAF97F63FA}" type="pres">
      <dgm:prSet presAssocID="{EB83ED00-46A8-4361-80FB-840B1430C689}" presName="parentText" presStyleLbl="node1" presStyleIdx="2" presStyleCnt="3" custScaleX="162720" custScaleY="57901" custLinFactX="-229" custLinFactNeighborX="-100000" custLinFactNeighborY="-24710">
        <dgm:presLayoutVars>
          <dgm:chMax val="0"/>
          <dgm:bulletEnabled val="1"/>
        </dgm:presLayoutVars>
      </dgm:prSet>
      <dgm:spPr/>
    </dgm:pt>
    <dgm:pt modelId="{DDB5BF0D-7D1C-4B6E-8869-5DEA12434BF6}" type="pres">
      <dgm:prSet presAssocID="{EB83ED00-46A8-4361-80FB-840B1430C689}" presName="negativeSpace" presStyleCnt="0"/>
      <dgm:spPr/>
    </dgm:pt>
    <dgm:pt modelId="{72D8BB0A-72CE-46A0-ADAD-1E0EB0A12D82}" type="pres">
      <dgm:prSet presAssocID="{EB83ED00-46A8-4361-80FB-840B1430C689}" presName="childText" presStyleLbl="conFgAcc1" presStyleIdx="2" presStyleCnt="3" custScaleX="12575" custScaleY="74863" custLinFactNeighborX="5019" custLinFactNeighborY="14623">
        <dgm:presLayoutVars>
          <dgm:bulletEnabled val="1"/>
        </dgm:presLayoutVars>
      </dgm:prSet>
      <dgm:spPr>
        <a:xfrm>
          <a:off x="493234" y="3981676"/>
          <a:ext cx="1192314" cy="1131928"/>
        </a:xfrm>
        <a:prstGeom prst="rect">
          <a:avLst/>
        </a:prstGeom>
        <a:solidFill>
          <a:schemeClr val="accent3">
            <a:lumMod val="50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6C673B1D-B340-424B-B029-A55FF647CF53}" srcId="{F19E7DF1-01EF-4A9D-B342-02F6EA80AABC}" destId="{824E5A8F-8779-4E1F-92A3-838A88AE8B54}" srcOrd="0" destOrd="0" parTransId="{F36A848E-065A-48CD-A673-CA30E2127349}" sibTransId="{AF38C005-90C9-41BE-AE2E-106414897C02}"/>
    <dgm:cxn modelId="{AE5ABE2D-CB2C-43AE-AB73-1B0762B97994}" type="presOf" srcId="{23E642A1-CF34-4DDD-9661-995EF66D84E1}" destId="{7B446895-53A6-4FC6-A92F-31EE3DEC598D}" srcOrd="0" destOrd="0" presId="urn:microsoft.com/office/officeart/2005/8/layout/list1"/>
    <dgm:cxn modelId="{0D7F054F-96B3-471A-8DC0-A68E31BEA80E}" type="presOf" srcId="{F19E7DF1-01EF-4A9D-B342-02F6EA80AABC}" destId="{C1FE0EA8-2D79-4FE5-81A5-974738677019}" srcOrd="1" destOrd="0" presId="urn:microsoft.com/office/officeart/2005/8/layout/list1"/>
    <dgm:cxn modelId="{44E0CE83-D5F7-40ED-ABA1-E58B9D494BE7}" srcId="{4DFF3559-E5F2-4E30-894F-17FC41E3D621}" destId="{23E642A1-CF34-4DDD-9661-995EF66D84E1}" srcOrd="1" destOrd="0" parTransId="{B72069D9-D02A-4A62-9A7D-C1DFFFF927A3}" sibTransId="{A9B402F6-2BC3-4060-827E-3C668E7E8B41}"/>
    <dgm:cxn modelId="{4D765E92-70C4-4C59-B6C9-78024BA4B814}" type="presOf" srcId="{23E642A1-CF34-4DDD-9661-995EF66D84E1}" destId="{451E7FE4-1311-4459-AB94-F20B3520CA7C}" srcOrd="1" destOrd="0" presId="urn:microsoft.com/office/officeart/2005/8/layout/list1"/>
    <dgm:cxn modelId="{B4D71AB9-0C7E-449D-B525-CF3923FF4D65}" srcId="{4DFF3559-E5F2-4E30-894F-17FC41E3D621}" destId="{F19E7DF1-01EF-4A9D-B342-02F6EA80AABC}" srcOrd="0" destOrd="0" parTransId="{F2CF3A4E-69FB-48BC-B2A0-323001FE41F7}" sibTransId="{0BCF9652-CD9F-404E-B8FC-7B11D838596F}"/>
    <dgm:cxn modelId="{76F1ABC2-3536-4FB9-AB30-0AA9877C87E1}" srcId="{4DFF3559-E5F2-4E30-894F-17FC41E3D621}" destId="{EB83ED00-46A8-4361-80FB-840B1430C689}" srcOrd="2" destOrd="0" parTransId="{FE969286-A107-490F-9B32-9907B77C492E}" sibTransId="{BE92B597-43C9-4852-9CF2-A550A468A8E6}"/>
    <dgm:cxn modelId="{49D554D1-4BDD-4909-8642-36FDC845868A}" type="presOf" srcId="{4DFF3559-E5F2-4E30-894F-17FC41E3D621}" destId="{59D04090-2670-471B-B8C9-E36E8F8E2438}" srcOrd="0" destOrd="0" presId="urn:microsoft.com/office/officeart/2005/8/layout/list1"/>
    <dgm:cxn modelId="{2977FFD6-D6E7-4CB5-BDC9-EC7247B9D824}" type="presOf" srcId="{EB83ED00-46A8-4361-80FB-840B1430C689}" destId="{F744FEB1-CEFC-406D-A728-51FAF97F63FA}" srcOrd="1" destOrd="0" presId="urn:microsoft.com/office/officeart/2005/8/layout/list1"/>
    <dgm:cxn modelId="{EC1CB7E1-FA1C-4EED-B000-85A2F2223A0F}" type="presOf" srcId="{824E5A8F-8779-4E1F-92A3-838A88AE8B54}" destId="{31156208-5395-4E7E-A227-8763668AB5F9}" srcOrd="0" destOrd="0" presId="urn:microsoft.com/office/officeart/2005/8/layout/list1"/>
    <dgm:cxn modelId="{F91A06F3-CBE1-4436-AA3D-247561EB82E9}" type="presOf" srcId="{EB83ED00-46A8-4361-80FB-840B1430C689}" destId="{F77FD521-5AA1-407E-94CB-F54F4B86A9C9}" srcOrd="0" destOrd="0" presId="urn:microsoft.com/office/officeart/2005/8/layout/list1"/>
    <dgm:cxn modelId="{361FF3F4-253A-4CF6-B3D9-956CAF4C8235}" type="presOf" srcId="{F19E7DF1-01EF-4A9D-B342-02F6EA80AABC}" destId="{5F5BBFF5-8D2D-479F-BEE1-213D323EF0C6}" srcOrd="0" destOrd="0" presId="urn:microsoft.com/office/officeart/2005/8/layout/list1"/>
    <dgm:cxn modelId="{28843781-2C1E-4CFF-9539-07CA1FDF096B}" type="presParOf" srcId="{59D04090-2670-471B-B8C9-E36E8F8E2438}" destId="{F91186D7-B124-49D9-9EA9-C47AA0EE7BE3}" srcOrd="0" destOrd="0" presId="urn:microsoft.com/office/officeart/2005/8/layout/list1"/>
    <dgm:cxn modelId="{692E225F-D276-44AB-A0F8-1D0BB2E2A96D}" type="presParOf" srcId="{F91186D7-B124-49D9-9EA9-C47AA0EE7BE3}" destId="{5F5BBFF5-8D2D-479F-BEE1-213D323EF0C6}" srcOrd="0" destOrd="0" presId="urn:microsoft.com/office/officeart/2005/8/layout/list1"/>
    <dgm:cxn modelId="{3FBB368C-E066-45DC-809B-8AFD2FD17AC5}" type="presParOf" srcId="{F91186D7-B124-49D9-9EA9-C47AA0EE7BE3}" destId="{C1FE0EA8-2D79-4FE5-81A5-974738677019}" srcOrd="1" destOrd="0" presId="urn:microsoft.com/office/officeart/2005/8/layout/list1"/>
    <dgm:cxn modelId="{56CECCFA-2DC6-4401-A803-80BB807D9074}" type="presParOf" srcId="{59D04090-2670-471B-B8C9-E36E8F8E2438}" destId="{542D8833-0719-4371-BFA7-DB91F71A551E}" srcOrd="1" destOrd="0" presId="urn:microsoft.com/office/officeart/2005/8/layout/list1"/>
    <dgm:cxn modelId="{A3423A07-01D2-480E-AB7C-F6E83FC88F36}" type="presParOf" srcId="{59D04090-2670-471B-B8C9-E36E8F8E2438}" destId="{31156208-5395-4E7E-A227-8763668AB5F9}" srcOrd="2" destOrd="0" presId="urn:microsoft.com/office/officeart/2005/8/layout/list1"/>
    <dgm:cxn modelId="{C683907B-A371-45B7-A21B-004E50D4462E}" type="presParOf" srcId="{59D04090-2670-471B-B8C9-E36E8F8E2438}" destId="{60AB1569-6E79-4EAF-8123-5246B88FFEEA}" srcOrd="3" destOrd="0" presId="urn:microsoft.com/office/officeart/2005/8/layout/list1"/>
    <dgm:cxn modelId="{40F58DCC-6067-4060-B303-14157BFEC5D4}" type="presParOf" srcId="{59D04090-2670-471B-B8C9-E36E8F8E2438}" destId="{FD51239E-75CA-41A2-9754-1F0398FC9B60}" srcOrd="4" destOrd="0" presId="urn:microsoft.com/office/officeart/2005/8/layout/list1"/>
    <dgm:cxn modelId="{856C57FD-BF69-4629-8876-6B5A02051280}" type="presParOf" srcId="{FD51239E-75CA-41A2-9754-1F0398FC9B60}" destId="{7B446895-53A6-4FC6-A92F-31EE3DEC598D}" srcOrd="0" destOrd="0" presId="urn:microsoft.com/office/officeart/2005/8/layout/list1"/>
    <dgm:cxn modelId="{7F28AA9A-1D56-4EF2-9016-E86F7CA6DFC5}" type="presParOf" srcId="{FD51239E-75CA-41A2-9754-1F0398FC9B60}" destId="{451E7FE4-1311-4459-AB94-F20B3520CA7C}" srcOrd="1" destOrd="0" presId="urn:microsoft.com/office/officeart/2005/8/layout/list1"/>
    <dgm:cxn modelId="{A691C629-C43F-422C-A3C6-96830665CBCF}" type="presParOf" srcId="{59D04090-2670-471B-B8C9-E36E8F8E2438}" destId="{4CDDBE24-21B2-46B2-BE4A-5FEBD747B9ED}" srcOrd="5" destOrd="0" presId="urn:microsoft.com/office/officeart/2005/8/layout/list1"/>
    <dgm:cxn modelId="{598E16F6-5186-4CB5-84DE-8518658029BA}" type="presParOf" srcId="{59D04090-2670-471B-B8C9-E36E8F8E2438}" destId="{B1E8343B-4860-4332-97A5-FFAB56D1EC59}" srcOrd="6" destOrd="0" presId="urn:microsoft.com/office/officeart/2005/8/layout/list1"/>
    <dgm:cxn modelId="{24AC0405-52BB-4EC8-A2CD-74D7697A4DE0}" type="presParOf" srcId="{59D04090-2670-471B-B8C9-E36E8F8E2438}" destId="{381756F8-5711-4748-801A-A2A8E1E97371}" srcOrd="7" destOrd="0" presId="urn:microsoft.com/office/officeart/2005/8/layout/list1"/>
    <dgm:cxn modelId="{2A92DB21-78D5-4A4E-A72F-E91DE0B8FB5A}" type="presParOf" srcId="{59D04090-2670-471B-B8C9-E36E8F8E2438}" destId="{C232E4A0-1D81-4DD6-98B8-7495A59C2D9A}" srcOrd="8" destOrd="0" presId="urn:microsoft.com/office/officeart/2005/8/layout/list1"/>
    <dgm:cxn modelId="{ABBC1C73-89E0-4043-9BF6-23F0FF14C837}" type="presParOf" srcId="{C232E4A0-1D81-4DD6-98B8-7495A59C2D9A}" destId="{F77FD521-5AA1-407E-94CB-F54F4B86A9C9}" srcOrd="0" destOrd="0" presId="urn:microsoft.com/office/officeart/2005/8/layout/list1"/>
    <dgm:cxn modelId="{F8517E49-4577-4D1D-927C-77FEB4F968C7}" type="presParOf" srcId="{C232E4A0-1D81-4DD6-98B8-7495A59C2D9A}" destId="{F744FEB1-CEFC-406D-A728-51FAF97F63FA}" srcOrd="1" destOrd="0" presId="urn:microsoft.com/office/officeart/2005/8/layout/list1"/>
    <dgm:cxn modelId="{200A089E-2B66-42A5-873A-7CACE29B59FB}" type="presParOf" srcId="{59D04090-2670-471B-B8C9-E36E8F8E2438}" destId="{DDB5BF0D-7D1C-4B6E-8869-5DEA12434BF6}" srcOrd="9" destOrd="0" presId="urn:microsoft.com/office/officeart/2005/8/layout/list1"/>
    <dgm:cxn modelId="{C19A4B16-8481-4DE3-AEFB-CB4743BC901D}" type="presParOf" srcId="{59D04090-2670-471B-B8C9-E36E8F8E2438}" destId="{72D8BB0A-72CE-46A0-ADAD-1E0EB0A12D8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6E25FC-8F08-440A-9053-65E1FD1419F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5D1E853-A6BA-4C52-9ECE-5FEF6767955D}">
      <dgm:prSet phldrT="[Текст]" phldr="0"/>
      <dgm:spPr>
        <a:solidFill>
          <a:srgbClr val="0070C0"/>
        </a:solidFill>
      </dgm:spPr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131 2</a:t>
          </a:r>
        </a:p>
      </dgm:t>
    </dgm:pt>
    <dgm:pt modelId="{66C09019-039E-4A98-912D-0399FEE2BBEB}" type="parTrans" cxnId="{39E20654-53B1-4EE3-B07C-F8FE65ACA6CC}">
      <dgm:prSet/>
      <dgm:spPr/>
      <dgm:t>
        <a:bodyPr/>
        <a:lstStyle/>
        <a:p>
          <a:endParaRPr lang="uk-UA"/>
        </a:p>
      </dgm:t>
    </dgm:pt>
    <dgm:pt modelId="{A6F7169D-4AF5-4B93-BDAE-767122BD35B3}" type="sibTrans" cxnId="{39E20654-53B1-4EE3-B07C-F8FE65ACA6CC}">
      <dgm:prSet/>
      <dgm:spPr/>
      <dgm:t>
        <a:bodyPr/>
        <a:lstStyle/>
        <a:p>
          <a:endParaRPr lang="uk-UA"/>
        </a:p>
      </dgm:t>
    </dgm:pt>
    <dgm:pt modelId="{E6479CB9-4FA8-4177-B775-B631B32E8925}">
      <dgm:prSet phldrT="[Текст]" phldr="0"/>
      <dgm:spPr>
        <a:solidFill>
          <a:srgbClr val="7030A0"/>
        </a:solidFill>
      </dgm:spPr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132 5</a:t>
          </a:r>
        </a:p>
      </dgm:t>
    </dgm:pt>
    <dgm:pt modelId="{BAA36704-9C19-44B7-A0E9-F093FA66C86E}" type="parTrans" cxnId="{C8D1AAD0-0CB5-4158-857F-50B15BE26C9E}">
      <dgm:prSet/>
      <dgm:spPr/>
      <dgm:t>
        <a:bodyPr/>
        <a:lstStyle/>
        <a:p>
          <a:endParaRPr lang="uk-UA"/>
        </a:p>
      </dgm:t>
    </dgm:pt>
    <dgm:pt modelId="{CD6EB45D-3740-4338-8222-85E8A3D4BE3E}" type="sibTrans" cxnId="{C8D1AAD0-0CB5-4158-857F-50B15BE26C9E}">
      <dgm:prSet/>
      <dgm:spPr/>
      <dgm:t>
        <a:bodyPr/>
        <a:lstStyle/>
        <a:p>
          <a:endParaRPr lang="uk-UA"/>
        </a:p>
      </dgm:t>
    </dgm:pt>
    <dgm:pt modelId="{31FB1C4E-6B2C-4036-817D-BAAC6A593B4D}">
      <dgm:prSet phldrT="[Текст]" phldr="0"/>
      <dgm:spPr>
        <a:solidFill>
          <a:schemeClr val="accent4"/>
        </a:solidFill>
      </dgm:spPr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141  6</a:t>
          </a:r>
        </a:p>
      </dgm:t>
    </dgm:pt>
    <dgm:pt modelId="{6C017643-282C-4D8E-9755-D02480C7E1D1}" type="parTrans" cxnId="{EC69DAC4-6BFC-4E6F-BD2B-6C6C846D77FB}">
      <dgm:prSet/>
      <dgm:spPr/>
      <dgm:t>
        <a:bodyPr/>
        <a:lstStyle/>
        <a:p>
          <a:endParaRPr lang="uk-UA"/>
        </a:p>
      </dgm:t>
    </dgm:pt>
    <dgm:pt modelId="{894DB1D6-8183-4135-88F3-E6F2B723036F}" type="sibTrans" cxnId="{EC69DAC4-6BFC-4E6F-BD2B-6C6C846D77FB}">
      <dgm:prSet/>
      <dgm:spPr/>
      <dgm:t>
        <a:bodyPr/>
        <a:lstStyle/>
        <a:p>
          <a:endParaRPr lang="uk-UA"/>
        </a:p>
      </dgm:t>
    </dgm:pt>
    <dgm:pt modelId="{6BBDE215-3788-4B40-8E57-2B0DBA54560D}">
      <dgm:prSet phldrT="[Текст]" phldr="0"/>
      <dgm:spPr>
        <a:solidFill>
          <a:srgbClr val="FF0000"/>
        </a:solidFill>
      </dgm:spPr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142  8</a:t>
          </a:r>
        </a:p>
      </dgm:t>
    </dgm:pt>
    <dgm:pt modelId="{C14320E1-D5E5-406A-B499-4CD417BFC2C3}" type="parTrans" cxnId="{D5BBD90E-D941-4DDE-90DC-AD00FA290192}">
      <dgm:prSet/>
      <dgm:spPr/>
      <dgm:t>
        <a:bodyPr/>
        <a:lstStyle/>
        <a:p>
          <a:endParaRPr lang="uk-UA"/>
        </a:p>
      </dgm:t>
    </dgm:pt>
    <dgm:pt modelId="{A43A5F0B-7143-404A-AFDA-9A0BD8A442A3}" type="sibTrans" cxnId="{D5BBD90E-D941-4DDE-90DC-AD00FA290192}">
      <dgm:prSet/>
      <dgm:spPr/>
      <dgm:t>
        <a:bodyPr/>
        <a:lstStyle/>
        <a:p>
          <a:endParaRPr lang="uk-UA"/>
        </a:p>
      </dgm:t>
    </dgm:pt>
    <dgm:pt modelId="{00B55250-6FC1-496A-9162-57B5CCCCF708}">
      <dgm:prSet phldrT="[Текст]" phldr="0"/>
      <dgm:spPr>
        <a:solidFill>
          <a:srgbClr val="00B050"/>
        </a:solidFill>
      </dgm:spPr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133 3</a:t>
          </a:r>
        </a:p>
      </dgm:t>
    </dgm:pt>
    <dgm:pt modelId="{993BA21F-3261-472A-8DC7-E481A328A90A}" type="parTrans" cxnId="{6CAB7BCB-2CF5-4F92-AFAA-AE0D6907E6D4}">
      <dgm:prSet/>
      <dgm:spPr/>
      <dgm:t>
        <a:bodyPr/>
        <a:lstStyle/>
        <a:p>
          <a:endParaRPr lang="uk-UA"/>
        </a:p>
      </dgm:t>
    </dgm:pt>
    <dgm:pt modelId="{B7646847-76E3-4617-8DA0-585A4BFB2D49}" type="sibTrans" cxnId="{6CAB7BCB-2CF5-4F92-AFAA-AE0D6907E6D4}">
      <dgm:prSet/>
      <dgm:spPr/>
      <dgm:t>
        <a:bodyPr/>
        <a:lstStyle/>
        <a:p>
          <a:endParaRPr lang="uk-UA"/>
        </a:p>
      </dgm:t>
    </dgm:pt>
    <dgm:pt modelId="{99381D65-C6C5-4830-8C8F-B4B94A91C8E4}">
      <dgm:prSet phldrT="[Текст]" phldr="0"/>
      <dgm:spPr>
        <a:solidFill>
          <a:srgbClr val="B20A5A"/>
        </a:solidFill>
      </dgm:spPr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143 17</a:t>
          </a:r>
        </a:p>
      </dgm:t>
    </dgm:pt>
    <dgm:pt modelId="{D861F255-A5FC-478A-8C04-325E5F28BC72}" type="parTrans" cxnId="{8F9BF3DD-B466-42BD-8C86-05F20BA7BE53}">
      <dgm:prSet/>
      <dgm:spPr/>
      <dgm:t>
        <a:bodyPr/>
        <a:lstStyle/>
        <a:p>
          <a:endParaRPr lang="uk-UA"/>
        </a:p>
      </dgm:t>
    </dgm:pt>
    <dgm:pt modelId="{A2BC3868-B35D-4EA7-8A96-36C9BB890582}" type="sibTrans" cxnId="{8F9BF3DD-B466-42BD-8C86-05F20BA7BE53}">
      <dgm:prSet/>
      <dgm:spPr/>
      <dgm:t>
        <a:bodyPr/>
        <a:lstStyle/>
        <a:p>
          <a:endParaRPr lang="uk-UA"/>
        </a:p>
      </dgm:t>
    </dgm:pt>
    <dgm:pt modelId="{A4AA0B45-8F70-45AD-B7EE-AC4D44C09F66}" type="pres">
      <dgm:prSet presAssocID="{FE6E25FC-8F08-440A-9053-65E1FD1419F0}" presName="Name0" presStyleCnt="0">
        <dgm:presLayoutVars>
          <dgm:dir/>
          <dgm:animLvl val="lvl"/>
          <dgm:resizeHandles val="exact"/>
        </dgm:presLayoutVars>
      </dgm:prSet>
      <dgm:spPr/>
    </dgm:pt>
    <dgm:pt modelId="{6AC37FF2-7074-4087-B4C2-9CAED76ECB7E}" type="pres">
      <dgm:prSet presAssocID="{95D1E853-A6BA-4C52-9ECE-5FEF6767955D}" presName="linNode" presStyleCnt="0"/>
      <dgm:spPr/>
    </dgm:pt>
    <dgm:pt modelId="{2B7742E8-1CD3-48AF-BC38-0F0CBEC98EB0}" type="pres">
      <dgm:prSet presAssocID="{95D1E853-A6BA-4C52-9ECE-5FEF6767955D}" presName="parentText" presStyleLbl="node1" presStyleIdx="0" presStyleCnt="6" custLinFactNeighborX="-2160" custLinFactNeighborY="4863">
        <dgm:presLayoutVars>
          <dgm:chMax val="1"/>
          <dgm:bulletEnabled val="1"/>
        </dgm:presLayoutVars>
      </dgm:prSet>
      <dgm:spPr/>
    </dgm:pt>
    <dgm:pt modelId="{78A7ADC5-B173-4BF9-B759-BB3FA069217C}" type="pres">
      <dgm:prSet presAssocID="{A6F7169D-4AF5-4B93-BDAE-767122BD35B3}" presName="sp" presStyleCnt="0"/>
      <dgm:spPr/>
    </dgm:pt>
    <dgm:pt modelId="{EC2A6331-0C3A-48D1-9915-3F28C1A8F9A6}" type="pres">
      <dgm:prSet presAssocID="{6BBDE215-3788-4B40-8E57-2B0DBA54560D}" presName="linNode" presStyleCnt="0"/>
      <dgm:spPr/>
    </dgm:pt>
    <dgm:pt modelId="{45351494-B6D0-4280-AD69-6A1ACA4444ED}" type="pres">
      <dgm:prSet presAssocID="{6BBDE215-3788-4B40-8E57-2B0DBA54560D}" presName="parentText" presStyleLbl="node1" presStyleIdx="1" presStyleCnt="6" custLinFactY="100000" custLinFactNeighborX="3187" custLinFactNeighborY="193570">
        <dgm:presLayoutVars>
          <dgm:chMax val="1"/>
          <dgm:bulletEnabled val="1"/>
        </dgm:presLayoutVars>
      </dgm:prSet>
      <dgm:spPr/>
    </dgm:pt>
    <dgm:pt modelId="{31853886-F983-41A2-A157-74210D49A80D}" type="pres">
      <dgm:prSet presAssocID="{A43A5F0B-7143-404A-AFDA-9A0BD8A442A3}" presName="sp" presStyleCnt="0"/>
      <dgm:spPr/>
    </dgm:pt>
    <dgm:pt modelId="{7B9AE5B7-415A-4652-90FC-23C2EAD0E1ED}" type="pres">
      <dgm:prSet presAssocID="{00B55250-6FC1-496A-9162-57B5CCCCF708}" presName="linNode" presStyleCnt="0"/>
      <dgm:spPr/>
    </dgm:pt>
    <dgm:pt modelId="{D89F59ED-282D-4CA4-85FB-AB57B40021C7}" type="pres">
      <dgm:prSet presAssocID="{00B55250-6FC1-496A-9162-57B5CCCCF708}" presName="parentText" presStyleLbl="node1" presStyleIdx="2" presStyleCnt="6" custLinFactNeighborX="3187" custLinFactNeighborY="-9935">
        <dgm:presLayoutVars>
          <dgm:chMax val="1"/>
          <dgm:bulletEnabled val="1"/>
        </dgm:presLayoutVars>
      </dgm:prSet>
      <dgm:spPr/>
    </dgm:pt>
    <dgm:pt modelId="{BAEA3F03-AD29-41CE-AC16-D2337E21D5DA}" type="pres">
      <dgm:prSet presAssocID="{B7646847-76E3-4617-8DA0-585A4BFB2D49}" presName="sp" presStyleCnt="0"/>
      <dgm:spPr/>
    </dgm:pt>
    <dgm:pt modelId="{D4DD667B-EE42-4D00-99F4-AD3884D207E3}" type="pres">
      <dgm:prSet presAssocID="{E6479CB9-4FA8-4177-B775-B631B32E8925}" presName="linNode" presStyleCnt="0"/>
      <dgm:spPr/>
    </dgm:pt>
    <dgm:pt modelId="{0248E987-1108-49B3-9FD4-53DB5EDC7A4F}" type="pres">
      <dgm:prSet presAssocID="{E6479CB9-4FA8-4177-B775-B631B32E8925}" presName="parentText" presStyleLbl="node1" presStyleIdx="3" presStyleCnt="6" custLinFactY="-100000" custLinFactNeighborX="378" custLinFactNeighborY="-113764">
        <dgm:presLayoutVars>
          <dgm:chMax val="1"/>
          <dgm:bulletEnabled val="1"/>
        </dgm:presLayoutVars>
      </dgm:prSet>
      <dgm:spPr/>
    </dgm:pt>
    <dgm:pt modelId="{619D86D6-2DC8-4938-91E4-A475FCB1CABD}" type="pres">
      <dgm:prSet presAssocID="{CD6EB45D-3740-4338-8222-85E8A3D4BE3E}" presName="sp" presStyleCnt="0"/>
      <dgm:spPr/>
    </dgm:pt>
    <dgm:pt modelId="{3E375CEC-2135-4922-9D33-3082B3044EDD}" type="pres">
      <dgm:prSet presAssocID="{31FB1C4E-6B2C-4036-817D-BAAC6A593B4D}" presName="linNode" presStyleCnt="0"/>
      <dgm:spPr/>
    </dgm:pt>
    <dgm:pt modelId="{ED13410C-4B26-442C-B781-3D4BA3D7D74A}" type="pres">
      <dgm:prSet presAssocID="{31FB1C4E-6B2C-4036-817D-BAAC6A593B4D}" presName="parentText" presStyleLbl="node1" presStyleIdx="4" presStyleCnt="6" custLinFactY="-18880" custLinFactNeighborX="3187" custLinFactNeighborY="-100000">
        <dgm:presLayoutVars>
          <dgm:chMax val="1"/>
          <dgm:bulletEnabled val="1"/>
        </dgm:presLayoutVars>
      </dgm:prSet>
      <dgm:spPr/>
    </dgm:pt>
    <dgm:pt modelId="{91429525-6EFD-4721-A138-7A5E0614A652}" type="pres">
      <dgm:prSet presAssocID="{894DB1D6-8183-4135-88F3-E6F2B723036F}" presName="sp" presStyleCnt="0"/>
      <dgm:spPr/>
    </dgm:pt>
    <dgm:pt modelId="{9CD7B961-EAD6-41C1-B5CC-65E2E32811BE}" type="pres">
      <dgm:prSet presAssocID="{99381D65-C6C5-4830-8C8F-B4B94A91C8E4}" presName="linNode" presStyleCnt="0"/>
      <dgm:spPr/>
    </dgm:pt>
    <dgm:pt modelId="{17211D2D-D199-4740-AEDD-4D0B9BF43D5F}" type="pres">
      <dgm:prSet presAssocID="{99381D65-C6C5-4830-8C8F-B4B94A91C8E4}" presName="parentText" presStyleLbl="node1" presStyleIdx="5" presStyleCnt="6" custLinFactNeighborX="4445" custLinFactNeighborY="-26973">
        <dgm:presLayoutVars>
          <dgm:chMax val="1"/>
          <dgm:bulletEnabled val="1"/>
        </dgm:presLayoutVars>
      </dgm:prSet>
      <dgm:spPr/>
    </dgm:pt>
  </dgm:ptLst>
  <dgm:cxnLst>
    <dgm:cxn modelId="{D5BBD90E-D941-4DDE-90DC-AD00FA290192}" srcId="{FE6E25FC-8F08-440A-9053-65E1FD1419F0}" destId="{6BBDE215-3788-4B40-8E57-2B0DBA54560D}" srcOrd="1" destOrd="0" parTransId="{C14320E1-D5E5-406A-B499-4CD417BFC2C3}" sibTransId="{A43A5F0B-7143-404A-AFDA-9A0BD8A442A3}"/>
    <dgm:cxn modelId="{5B1F4F1A-D179-4092-91D0-275C505065CE}" type="presOf" srcId="{E6479CB9-4FA8-4177-B775-B631B32E8925}" destId="{0248E987-1108-49B3-9FD4-53DB5EDC7A4F}" srcOrd="0" destOrd="0" presId="urn:microsoft.com/office/officeart/2005/8/layout/vList5"/>
    <dgm:cxn modelId="{1B4EEE27-26E6-40C3-9113-274350C1A50B}" type="presOf" srcId="{FE6E25FC-8F08-440A-9053-65E1FD1419F0}" destId="{A4AA0B45-8F70-45AD-B7EE-AC4D44C09F66}" srcOrd="0" destOrd="0" presId="urn:microsoft.com/office/officeart/2005/8/layout/vList5"/>
    <dgm:cxn modelId="{BB10CE66-FF0F-4DA5-9BA0-DA605A9F6900}" type="presOf" srcId="{31FB1C4E-6B2C-4036-817D-BAAC6A593B4D}" destId="{ED13410C-4B26-442C-B781-3D4BA3D7D74A}" srcOrd="0" destOrd="0" presId="urn:microsoft.com/office/officeart/2005/8/layout/vList5"/>
    <dgm:cxn modelId="{39E20654-53B1-4EE3-B07C-F8FE65ACA6CC}" srcId="{FE6E25FC-8F08-440A-9053-65E1FD1419F0}" destId="{95D1E853-A6BA-4C52-9ECE-5FEF6767955D}" srcOrd="0" destOrd="0" parTransId="{66C09019-039E-4A98-912D-0399FEE2BBEB}" sibTransId="{A6F7169D-4AF5-4B93-BDAE-767122BD35B3}"/>
    <dgm:cxn modelId="{C468E888-B363-44CE-B988-7E948FC3D5CE}" type="presOf" srcId="{99381D65-C6C5-4830-8C8F-B4B94A91C8E4}" destId="{17211D2D-D199-4740-AEDD-4D0B9BF43D5F}" srcOrd="0" destOrd="0" presId="urn:microsoft.com/office/officeart/2005/8/layout/vList5"/>
    <dgm:cxn modelId="{B0A84BB8-87FE-4C99-91A9-352C4FACB917}" type="presOf" srcId="{6BBDE215-3788-4B40-8E57-2B0DBA54560D}" destId="{45351494-B6D0-4280-AD69-6A1ACA4444ED}" srcOrd="0" destOrd="0" presId="urn:microsoft.com/office/officeart/2005/8/layout/vList5"/>
    <dgm:cxn modelId="{EC69DAC4-6BFC-4E6F-BD2B-6C6C846D77FB}" srcId="{FE6E25FC-8F08-440A-9053-65E1FD1419F0}" destId="{31FB1C4E-6B2C-4036-817D-BAAC6A593B4D}" srcOrd="4" destOrd="0" parTransId="{6C017643-282C-4D8E-9755-D02480C7E1D1}" sibTransId="{894DB1D6-8183-4135-88F3-E6F2B723036F}"/>
    <dgm:cxn modelId="{6CAB7BCB-2CF5-4F92-AFAA-AE0D6907E6D4}" srcId="{FE6E25FC-8F08-440A-9053-65E1FD1419F0}" destId="{00B55250-6FC1-496A-9162-57B5CCCCF708}" srcOrd="2" destOrd="0" parTransId="{993BA21F-3261-472A-8DC7-E481A328A90A}" sibTransId="{B7646847-76E3-4617-8DA0-585A4BFB2D49}"/>
    <dgm:cxn modelId="{C8D1AAD0-0CB5-4158-857F-50B15BE26C9E}" srcId="{FE6E25FC-8F08-440A-9053-65E1FD1419F0}" destId="{E6479CB9-4FA8-4177-B775-B631B32E8925}" srcOrd="3" destOrd="0" parTransId="{BAA36704-9C19-44B7-A0E9-F093FA66C86E}" sibTransId="{CD6EB45D-3740-4338-8222-85E8A3D4BE3E}"/>
    <dgm:cxn modelId="{8F9BF3DD-B466-42BD-8C86-05F20BA7BE53}" srcId="{FE6E25FC-8F08-440A-9053-65E1FD1419F0}" destId="{99381D65-C6C5-4830-8C8F-B4B94A91C8E4}" srcOrd="5" destOrd="0" parTransId="{D861F255-A5FC-478A-8C04-325E5F28BC72}" sibTransId="{A2BC3868-B35D-4EA7-8A96-36C9BB890582}"/>
    <dgm:cxn modelId="{2F4BD8EC-FE00-4D41-ACA4-562D73087CF5}" type="presOf" srcId="{95D1E853-A6BA-4C52-9ECE-5FEF6767955D}" destId="{2B7742E8-1CD3-48AF-BC38-0F0CBEC98EB0}" srcOrd="0" destOrd="0" presId="urn:microsoft.com/office/officeart/2005/8/layout/vList5"/>
    <dgm:cxn modelId="{CF701EFE-AA61-4D77-B06B-8075FB0DD65B}" type="presOf" srcId="{00B55250-6FC1-496A-9162-57B5CCCCF708}" destId="{D89F59ED-282D-4CA4-85FB-AB57B40021C7}" srcOrd="0" destOrd="0" presId="urn:microsoft.com/office/officeart/2005/8/layout/vList5"/>
    <dgm:cxn modelId="{EDED6553-AD05-49E4-8D9E-5BF828FD81D7}" type="presParOf" srcId="{A4AA0B45-8F70-45AD-B7EE-AC4D44C09F66}" destId="{6AC37FF2-7074-4087-B4C2-9CAED76ECB7E}" srcOrd="0" destOrd="0" presId="urn:microsoft.com/office/officeart/2005/8/layout/vList5"/>
    <dgm:cxn modelId="{45703BEB-F498-4D44-90BB-DA74A8D02FCE}" type="presParOf" srcId="{6AC37FF2-7074-4087-B4C2-9CAED76ECB7E}" destId="{2B7742E8-1CD3-48AF-BC38-0F0CBEC98EB0}" srcOrd="0" destOrd="0" presId="urn:microsoft.com/office/officeart/2005/8/layout/vList5"/>
    <dgm:cxn modelId="{3EC04068-3887-493E-9DD6-6EF3E6FF3E54}" type="presParOf" srcId="{A4AA0B45-8F70-45AD-B7EE-AC4D44C09F66}" destId="{78A7ADC5-B173-4BF9-B759-BB3FA069217C}" srcOrd="1" destOrd="0" presId="urn:microsoft.com/office/officeart/2005/8/layout/vList5"/>
    <dgm:cxn modelId="{9FE198D5-9433-4A8D-A5EB-8D65FFB18935}" type="presParOf" srcId="{A4AA0B45-8F70-45AD-B7EE-AC4D44C09F66}" destId="{EC2A6331-0C3A-48D1-9915-3F28C1A8F9A6}" srcOrd="2" destOrd="0" presId="urn:microsoft.com/office/officeart/2005/8/layout/vList5"/>
    <dgm:cxn modelId="{2212FA77-29D0-41AC-9535-D38FE8019320}" type="presParOf" srcId="{EC2A6331-0C3A-48D1-9915-3F28C1A8F9A6}" destId="{45351494-B6D0-4280-AD69-6A1ACA4444ED}" srcOrd="0" destOrd="0" presId="urn:microsoft.com/office/officeart/2005/8/layout/vList5"/>
    <dgm:cxn modelId="{A3C8788C-742E-43AE-BD83-5BF88DD212F8}" type="presParOf" srcId="{A4AA0B45-8F70-45AD-B7EE-AC4D44C09F66}" destId="{31853886-F983-41A2-A157-74210D49A80D}" srcOrd="3" destOrd="0" presId="urn:microsoft.com/office/officeart/2005/8/layout/vList5"/>
    <dgm:cxn modelId="{95EB2F67-E1B1-455B-B408-D99E41EEAC45}" type="presParOf" srcId="{A4AA0B45-8F70-45AD-B7EE-AC4D44C09F66}" destId="{7B9AE5B7-415A-4652-90FC-23C2EAD0E1ED}" srcOrd="4" destOrd="0" presId="urn:microsoft.com/office/officeart/2005/8/layout/vList5"/>
    <dgm:cxn modelId="{FF3B3783-068C-4F9C-8367-0E697E8A677D}" type="presParOf" srcId="{7B9AE5B7-415A-4652-90FC-23C2EAD0E1ED}" destId="{D89F59ED-282D-4CA4-85FB-AB57B40021C7}" srcOrd="0" destOrd="0" presId="urn:microsoft.com/office/officeart/2005/8/layout/vList5"/>
    <dgm:cxn modelId="{79E26B54-8ACD-4457-BB5A-176B8548B8C4}" type="presParOf" srcId="{A4AA0B45-8F70-45AD-B7EE-AC4D44C09F66}" destId="{BAEA3F03-AD29-41CE-AC16-D2337E21D5DA}" srcOrd="5" destOrd="0" presId="urn:microsoft.com/office/officeart/2005/8/layout/vList5"/>
    <dgm:cxn modelId="{E0EB1387-A430-4647-AE84-96793C292186}" type="presParOf" srcId="{A4AA0B45-8F70-45AD-B7EE-AC4D44C09F66}" destId="{D4DD667B-EE42-4D00-99F4-AD3884D207E3}" srcOrd="6" destOrd="0" presId="urn:microsoft.com/office/officeart/2005/8/layout/vList5"/>
    <dgm:cxn modelId="{4EE91B80-5299-4063-A4C6-1229C7C4F058}" type="presParOf" srcId="{D4DD667B-EE42-4D00-99F4-AD3884D207E3}" destId="{0248E987-1108-49B3-9FD4-53DB5EDC7A4F}" srcOrd="0" destOrd="0" presId="urn:microsoft.com/office/officeart/2005/8/layout/vList5"/>
    <dgm:cxn modelId="{321533BB-16F5-4518-8D01-CA6B912529E9}" type="presParOf" srcId="{A4AA0B45-8F70-45AD-B7EE-AC4D44C09F66}" destId="{619D86D6-2DC8-4938-91E4-A475FCB1CABD}" srcOrd="7" destOrd="0" presId="urn:microsoft.com/office/officeart/2005/8/layout/vList5"/>
    <dgm:cxn modelId="{74ECBA07-D8C7-44FA-A525-C3FD4829E130}" type="presParOf" srcId="{A4AA0B45-8F70-45AD-B7EE-AC4D44C09F66}" destId="{3E375CEC-2135-4922-9D33-3082B3044EDD}" srcOrd="8" destOrd="0" presId="urn:microsoft.com/office/officeart/2005/8/layout/vList5"/>
    <dgm:cxn modelId="{5A0FB71D-11A4-4954-98C9-7456810F8A4A}" type="presParOf" srcId="{3E375CEC-2135-4922-9D33-3082B3044EDD}" destId="{ED13410C-4B26-442C-B781-3D4BA3D7D74A}" srcOrd="0" destOrd="0" presId="urn:microsoft.com/office/officeart/2005/8/layout/vList5"/>
    <dgm:cxn modelId="{374FB66A-94CC-45CA-9384-D9FE4DEBD5B9}" type="presParOf" srcId="{A4AA0B45-8F70-45AD-B7EE-AC4D44C09F66}" destId="{91429525-6EFD-4721-A138-7A5E0614A652}" srcOrd="9" destOrd="0" presId="urn:microsoft.com/office/officeart/2005/8/layout/vList5"/>
    <dgm:cxn modelId="{02BE6E2A-4D9E-4BE2-B948-BE37C71017B6}" type="presParOf" srcId="{A4AA0B45-8F70-45AD-B7EE-AC4D44C09F66}" destId="{9CD7B961-EAD6-41C1-B5CC-65E2E32811BE}" srcOrd="10" destOrd="0" presId="urn:microsoft.com/office/officeart/2005/8/layout/vList5"/>
    <dgm:cxn modelId="{83E7A48A-AEE4-45C3-95CC-1E745653EA65}" type="presParOf" srcId="{9CD7B961-EAD6-41C1-B5CC-65E2E32811BE}" destId="{17211D2D-D199-4740-AEDD-4D0B9BF43D5F}" srcOrd="0" destOrd="0" presId="urn:microsoft.com/office/officeart/2005/8/layout/vList5"/>
  </dgm:cxnLst>
  <dgm:bg>
    <a:blipFill>
      <a:blip xmlns:r="http://schemas.openxmlformats.org/officeDocument/2006/relationships" r:embed="rId1"/>
      <a:tile tx="0" ty="0" sx="100000" sy="100000" flip="none" algn="tl"/>
    </a:blipFill>
    <a:effectLst>
      <a:softEdge rad="31750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C5DA3A-731A-4AE8-938D-4326ABA2458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652F95D-8698-4626-A0C1-6E25F20F85D3}">
      <dgm:prSet phldrT="[Текст]" custT="1"/>
      <dgm:spPr>
        <a:xfrm>
          <a:off x="2160904" y="32801"/>
          <a:ext cx="7482049" cy="840589"/>
        </a:xfrm>
        <a:prstGeom prst="rect">
          <a:avLst/>
        </a:prstGeom>
        <a:solidFill>
          <a:schemeClr val="accent3"/>
        </a:solidFill>
        <a:ln w="38100" cap="flat" cmpd="sng" algn="ctr">
          <a:solidFill>
            <a:srgbClr val="00B0F0"/>
          </a:solidFill>
          <a:prstDash val="solid"/>
          <a:miter lim="800000"/>
        </a:ln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pPr>
            <a:buNone/>
          </a:pPr>
          <a:r>
            <a:rPr lang="ru-RU" sz="44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Контингент</a:t>
          </a:r>
        </a:p>
      </dgm:t>
    </dgm:pt>
    <dgm:pt modelId="{81C7F746-0046-4342-81CF-0383B531C75D}" type="parTrans" cxnId="{F674C357-CEAE-41C1-B488-3B9257A6371D}">
      <dgm:prSet/>
      <dgm:spPr/>
      <dgm:t>
        <a:bodyPr/>
        <a:lstStyle/>
        <a:p>
          <a:endParaRPr lang="ru-RU"/>
        </a:p>
      </dgm:t>
    </dgm:pt>
    <dgm:pt modelId="{8B8824A1-50EA-4D57-919D-1A82BADC2613}" type="sibTrans" cxnId="{F674C357-CEAE-41C1-B488-3B9257A6371D}">
      <dgm:prSet/>
      <dgm:spPr>
        <a:xfrm>
          <a:off x="-5569570" y="-935147"/>
          <a:ext cx="7275806" cy="7275806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5718150E-4A5B-4926-890D-D17376EE0313}">
      <dgm:prSet phldrT="[Текст]" custT="1"/>
      <dgm:spPr>
        <a:xfrm>
          <a:off x="2411900" y="1442257"/>
          <a:ext cx="7285429" cy="831583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>
            <a:buNone/>
          </a:pPr>
          <a:r>
            <a:rPr lang="ru-RU" sz="44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44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4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endParaRPr lang="ru-RU" sz="44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DB7DE00-85E7-4642-9A25-4B82EACFA9AE}" type="parTrans" cxnId="{E76ADF19-53E8-44B4-A716-AA7DAF2CB551}">
      <dgm:prSet/>
      <dgm:spPr/>
      <dgm:t>
        <a:bodyPr/>
        <a:lstStyle/>
        <a:p>
          <a:endParaRPr lang="ru-RU"/>
        </a:p>
      </dgm:t>
    </dgm:pt>
    <dgm:pt modelId="{58F33463-D3F4-440B-9673-DC64D64CBB96}" type="sibTrans" cxnId="{E76ADF19-53E8-44B4-A716-AA7DAF2CB551}">
      <dgm:prSet/>
      <dgm:spPr/>
      <dgm:t>
        <a:bodyPr/>
        <a:lstStyle/>
        <a:p>
          <a:endParaRPr lang="ru-RU"/>
        </a:p>
      </dgm:t>
    </dgm:pt>
    <dgm:pt modelId="{686E907D-258A-416B-A648-B918727ED75B}">
      <dgm:prSet phldrT="[Текст]"/>
      <dgm:spPr>
        <a:xfrm>
          <a:off x="2370936" y="2817913"/>
          <a:ext cx="7227816" cy="831583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rgbClr val="0070C0"/>
          </a:solidFill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Абсолютна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успішність</a:t>
          </a:r>
          <a:endParaRPr lang="ru-RU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10EE953-20E5-479A-A78D-8160A8A8AB8F}" type="parTrans" cxnId="{2BD6FE15-14BD-4286-ADBC-F0884FDDE44B}">
      <dgm:prSet/>
      <dgm:spPr/>
      <dgm:t>
        <a:bodyPr/>
        <a:lstStyle/>
        <a:p>
          <a:endParaRPr lang="ru-RU"/>
        </a:p>
      </dgm:t>
    </dgm:pt>
    <dgm:pt modelId="{E2C8FB0E-6D85-4A87-AD5C-D36808F625F6}" type="sibTrans" cxnId="{2BD6FE15-14BD-4286-ADBC-F0884FDDE44B}">
      <dgm:prSet/>
      <dgm:spPr/>
      <dgm:t>
        <a:bodyPr/>
        <a:lstStyle/>
        <a:p>
          <a:endParaRPr lang="ru-RU"/>
        </a:p>
      </dgm:t>
    </dgm:pt>
    <dgm:pt modelId="{4DA4DED7-C5A6-4A57-BB5B-214EF2646275}">
      <dgm:prSet phldrT="[Текст]"/>
      <dgm:spPr>
        <a:xfrm>
          <a:off x="1881219" y="3989747"/>
          <a:ext cx="7751054" cy="793031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pPr>
            <a:buNone/>
          </a:pP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Відвідування</a:t>
          </a:r>
          <a:endParaRPr lang="ru-RU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CDD12CC-53AE-40F8-82DB-D5EE0A98D3B3}" type="parTrans" cxnId="{0994D961-9770-4CDA-89E0-5BCCE2146DC2}">
      <dgm:prSet/>
      <dgm:spPr/>
      <dgm:t>
        <a:bodyPr/>
        <a:lstStyle/>
        <a:p>
          <a:endParaRPr lang="ru-RU"/>
        </a:p>
      </dgm:t>
    </dgm:pt>
    <dgm:pt modelId="{04DDE0EB-6AB4-4461-B87D-C8782C785D6C}" type="sibTrans" cxnId="{0994D961-9770-4CDA-89E0-5BCCE2146DC2}">
      <dgm:prSet/>
      <dgm:spPr/>
      <dgm:t>
        <a:bodyPr/>
        <a:lstStyle/>
        <a:p>
          <a:endParaRPr lang="ru-RU"/>
        </a:p>
      </dgm:t>
    </dgm:pt>
    <dgm:pt modelId="{7904AA03-84A9-47D2-A9DB-FE31D2E38146}" type="pres">
      <dgm:prSet presAssocID="{45C5DA3A-731A-4AE8-938D-4326ABA24584}" presName="Name0" presStyleCnt="0">
        <dgm:presLayoutVars>
          <dgm:chMax val="7"/>
          <dgm:chPref val="7"/>
          <dgm:dir/>
        </dgm:presLayoutVars>
      </dgm:prSet>
      <dgm:spPr/>
    </dgm:pt>
    <dgm:pt modelId="{A02A1FA0-34F0-489B-9FC6-B6C2830590EC}" type="pres">
      <dgm:prSet presAssocID="{45C5DA3A-731A-4AE8-938D-4326ABA24584}" presName="Name1" presStyleCnt="0"/>
      <dgm:spPr/>
    </dgm:pt>
    <dgm:pt modelId="{CC00C37B-D54E-4BB1-A147-7D7B5C98FE32}" type="pres">
      <dgm:prSet presAssocID="{45C5DA3A-731A-4AE8-938D-4326ABA24584}" presName="cycle" presStyleCnt="0"/>
      <dgm:spPr/>
    </dgm:pt>
    <dgm:pt modelId="{F5A4887F-EEF7-408C-A10D-4D61ABADE490}" type="pres">
      <dgm:prSet presAssocID="{45C5DA3A-731A-4AE8-938D-4326ABA24584}" presName="srcNode" presStyleLbl="node1" presStyleIdx="0" presStyleCnt="4"/>
      <dgm:spPr/>
    </dgm:pt>
    <dgm:pt modelId="{1C5E01DB-56AC-437D-8775-E5E77F9DB840}" type="pres">
      <dgm:prSet presAssocID="{45C5DA3A-731A-4AE8-938D-4326ABA24584}" presName="conn" presStyleLbl="parChTrans1D2" presStyleIdx="0" presStyleCnt="1"/>
      <dgm:spPr/>
    </dgm:pt>
    <dgm:pt modelId="{BBAF6726-DD12-4C6E-9717-9F54246979E0}" type="pres">
      <dgm:prSet presAssocID="{45C5DA3A-731A-4AE8-938D-4326ABA24584}" presName="extraNode" presStyleLbl="node1" presStyleIdx="0" presStyleCnt="4"/>
      <dgm:spPr/>
    </dgm:pt>
    <dgm:pt modelId="{A3170CC6-81A1-499E-8A29-BC726E23F6EA}" type="pres">
      <dgm:prSet presAssocID="{45C5DA3A-731A-4AE8-938D-4326ABA24584}" presName="dstNode" presStyleLbl="node1" presStyleIdx="0" presStyleCnt="4"/>
      <dgm:spPr/>
    </dgm:pt>
    <dgm:pt modelId="{267C0232-86C7-410C-B856-060FFFB66CEA}" type="pres">
      <dgm:prSet presAssocID="{7652F95D-8698-4626-A0C1-6E25F20F85D3}" presName="text_1" presStyleLbl="node1" presStyleIdx="0" presStyleCnt="4" custScaleX="83024" custScaleY="101083" custLinFactNeighborX="1595" custLinFactNeighborY="-27171">
        <dgm:presLayoutVars>
          <dgm:bulletEnabled val="1"/>
        </dgm:presLayoutVars>
      </dgm:prSet>
      <dgm:spPr/>
    </dgm:pt>
    <dgm:pt modelId="{95D24BF8-E455-45DD-B840-075BB7549D9B}" type="pres">
      <dgm:prSet presAssocID="{7652F95D-8698-4626-A0C1-6E25F20F85D3}" presName="accent_1" presStyleCnt="0"/>
      <dgm:spPr/>
    </dgm:pt>
    <dgm:pt modelId="{76D26232-0306-43E3-BF17-E140296C3F0E}" type="pres">
      <dgm:prSet presAssocID="{7652F95D-8698-4626-A0C1-6E25F20F85D3}" presName="accentRepeatNode" presStyleLbl="solidFgAcc1" presStyleIdx="0" presStyleCnt="4" custAng="21339663" custScaleX="191031" custScaleY="108752" custLinFactNeighborX="9362" custLinFactNeighborY="-17596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 rot="21339663">
          <a:off x="288807" y="46737"/>
          <a:ext cx="1985728" cy="1039479"/>
        </a:xfrm>
        <a:prstGeom prst="ellipse">
          <a:avLst/>
        </a:prstGeom>
        <a:solidFill>
          <a:srgbClr val="7030A0"/>
        </a:solidFill>
        <a:ln w="38100">
          <a:solidFill>
            <a:srgbClr val="FFFF00"/>
          </a:solidFill>
        </a:ln>
      </dgm:spPr>
    </dgm:pt>
    <dgm:pt modelId="{A8B186DD-F632-40E8-B4A9-6FBE75F1E699}" type="pres">
      <dgm:prSet presAssocID="{5718150E-4A5B-4926-890D-D17376EE0313}" presName="text_2" presStyleLbl="node1" presStyleIdx="1" presStyleCnt="4" custScaleX="85358" custLinFactNeighborX="-465" custLinFactNeighborY="-22904">
        <dgm:presLayoutVars>
          <dgm:bulletEnabled val="1"/>
        </dgm:presLayoutVars>
      </dgm:prSet>
      <dgm:spPr/>
    </dgm:pt>
    <dgm:pt modelId="{F342815D-79C9-4C0F-B2F4-C34685B564D1}" type="pres">
      <dgm:prSet presAssocID="{5718150E-4A5B-4926-890D-D17376EE0313}" presName="accent_2" presStyleCnt="0"/>
      <dgm:spPr/>
    </dgm:pt>
    <dgm:pt modelId="{259B6D02-5567-4B94-B255-85EEADE4EB21}" type="pres">
      <dgm:prSet presAssocID="{5718150E-4A5B-4926-890D-D17376EE0313}" presName="accentRepeatNode" presStyleLbl="solidFgAcc1" presStyleIdx="1" presStyleCnt="4" custScaleX="211751" custScaleY="107838" custLinFactNeighborX="-38422" custLinFactNeighborY="-13123"/>
      <dgm:spPr>
        <a:xfrm>
          <a:off x="350155" y="1290025"/>
          <a:ext cx="2201108" cy="1120954"/>
        </a:xfrm>
        <a:prstGeom prst="ellipse">
          <a:avLst/>
        </a:prstGeom>
        <a:solidFill>
          <a:srgbClr val="00B050"/>
        </a:solidFill>
        <a:ln w="38100" cap="flat" cmpd="sng" algn="ctr">
          <a:solidFill>
            <a:srgbClr val="FFFF00"/>
          </a:solidFill>
          <a:prstDash val="solid"/>
          <a:miter lim="800000"/>
        </a:ln>
        <a:effectLst/>
      </dgm:spPr>
    </dgm:pt>
    <dgm:pt modelId="{BEAD4435-2D08-4D76-9201-9ABC8F9F7F03}" type="pres">
      <dgm:prSet presAssocID="{686E907D-258A-416B-A648-B918727ED75B}" presName="text_3" presStyleLbl="node1" presStyleIdx="2" presStyleCnt="4" custScaleX="84683" custLinFactNeighborX="642" custLinFactNeighborY="-13382">
        <dgm:presLayoutVars>
          <dgm:bulletEnabled val="1"/>
        </dgm:presLayoutVars>
      </dgm:prSet>
      <dgm:spPr/>
    </dgm:pt>
    <dgm:pt modelId="{ACF8C349-DB3B-4A10-91B8-0E08FAC72F9B}" type="pres">
      <dgm:prSet presAssocID="{686E907D-258A-416B-A648-B918727ED75B}" presName="accent_3" presStyleCnt="0"/>
      <dgm:spPr/>
    </dgm:pt>
    <dgm:pt modelId="{7BF20BDA-27AB-46B7-9A69-80AE9FFFFC72}" type="pres">
      <dgm:prSet presAssocID="{686E907D-258A-416B-A648-B918727ED75B}" presName="accentRepeatNode" presStyleLbl="solidFgAcc1" presStyleIdx="2" presStyleCnt="4" custScaleX="212224" custLinFactNeighborX="-41064" custLinFactNeighborY="-3955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300245" y="2714807"/>
          <a:ext cx="2206025" cy="1039479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38100">
          <a:solidFill>
            <a:srgbClr val="FFFF00"/>
          </a:solidFill>
        </a:ln>
      </dgm:spPr>
    </dgm:pt>
    <dgm:pt modelId="{B8A7ED98-2D6C-4D29-9E3D-89C21C20FCC0}" type="pres">
      <dgm:prSet presAssocID="{4DA4DED7-C5A6-4A57-BB5B-214EF2646275}" presName="text_4" presStyleLbl="node1" presStyleIdx="3" presStyleCnt="4" custScaleX="86009" custScaleY="95364" custLinFactNeighborX="2446" custLinFactNeighborY="7417">
        <dgm:presLayoutVars>
          <dgm:bulletEnabled val="1"/>
        </dgm:presLayoutVars>
      </dgm:prSet>
      <dgm:spPr/>
    </dgm:pt>
    <dgm:pt modelId="{4AE7F877-7300-45DF-9826-C42C8D2774DA}" type="pres">
      <dgm:prSet presAssocID="{4DA4DED7-C5A6-4A57-BB5B-214EF2646275}" presName="accent_4" presStyleCnt="0"/>
      <dgm:spPr/>
    </dgm:pt>
    <dgm:pt modelId="{EEB7F3EE-0400-4E94-BE0D-3704C9B53C79}" type="pres">
      <dgm:prSet presAssocID="{4DA4DED7-C5A6-4A57-BB5B-214EF2646275}" presName="accentRepeatNode" presStyleLbl="solidFgAcc1" presStyleIdx="3" presStyleCnt="4" custAng="21292303" custScaleX="187603" custScaleY="100001" custLinFactNeighborX="-32699" custLinFactNeighborY="6397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 rot="21292303">
          <a:off x="87668" y="3914640"/>
          <a:ext cx="1950095" cy="1039490"/>
        </a:xfrm>
        <a:prstGeom prst="ellipse">
          <a:avLst/>
        </a:prstGeom>
        <a:solidFill>
          <a:schemeClr val="bg1">
            <a:alpha val="50000"/>
          </a:schemeClr>
        </a:solidFill>
        <a:ln w="38100">
          <a:solidFill>
            <a:srgbClr val="FFFF00"/>
          </a:solidFill>
        </a:ln>
      </dgm:spPr>
    </dgm:pt>
  </dgm:ptLst>
  <dgm:cxnLst>
    <dgm:cxn modelId="{AC858604-32A3-43D1-9124-B373BC44450C}" type="presOf" srcId="{4DA4DED7-C5A6-4A57-BB5B-214EF2646275}" destId="{B8A7ED98-2D6C-4D29-9E3D-89C21C20FCC0}" srcOrd="0" destOrd="0" presId="urn:microsoft.com/office/officeart/2008/layout/VerticalCurvedList"/>
    <dgm:cxn modelId="{2BD6FE15-14BD-4286-ADBC-F0884FDDE44B}" srcId="{45C5DA3A-731A-4AE8-938D-4326ABA24584}" destId="{686E907D-258A-416B-A648-B918727ED75B}" srcOrd="2" destOrd="0" parTransId="{110EE953-20E5-479A-A78D-8160A8A8AB8F}" sibTransId="{E2C8FB0E-6D85-4A87-AD5C-D36808F625F6}"/>
    <dgm:cxn modelId="{E76ADF19-53E8-44B4-A716-AA7DAF2CB551}" srcId="{45C5DA3A-731A-4AE8-938D-4326ABA24584}" destId="{5718150E-4A5B-4926-890D-D17376EE0313}" srcOrd="1" destOrd="0" parTransId="{7DB7DE00-85E7-4642-9A25-4B82EACFA9AE}" sibTransId="{58F33463-D3F4-440B-9673-DC64D64CBB96}"/>
    <dgm:cxn modelId="{8372035D-D6FD-432C-97CF-59F7637F245E}" type="presOf" srcId="{45C5DA3A-731A-4AE8-938D-4326ABA24584}" destId="{7904AA03-84A9-47D2-A9DB-FE31D2E38146}" srcOrd="0" destOrd="0" presId="urn:microsoft.com/office/officeart/2008/layout/VerticalCurvedList"/>
    <dgm:cxn modelId="{0994D961-9770-4CDA-89E0-5BCCE2146DC2}" srcId="{45C5DA3A-731A-4AE8-938D-4326ABA24584}" destId="{4DA4DED7-C5A6-4A57-BB5B-214EF2646275}" srcOrd="3" destOrd="0" parTransId="{6CDD12CC-53AE-40F8-82DB-D5EE0A98D3B3}" sibTransId="{04DDE0EB-6AB4-4461-B87D-C8782C785D6C}"/>
    <dgm:cxn modelId="{30132F45-87E4-40CD-885A-CDF1EC8B4925}" type="presOf" srcId="{686E907D-258A-416B-A648-B918727ED75B}" destId="{BEAD4435-2D08-4D76-9201-9ABC8F9F7F03}" srcOrd="0" destOrd="0" presId="urn:microsoft.com/office/officeart/2008/layout/VerticalCurvedList"/>
    <dgm:cxn modelId="{F674C357-CEAE-41C1-B488-3B9257A6371D}" srcId="{45C5DA3A-731A-4AE8-938D-4326ABA24584}" destId="{7652F95D-8698-4626-A0C1-6E25F20F85D3}" srcOrd="0" destOrd="0" parTransId="{81C7F746-0046-4342-81CF-0383B531C75D}" sibTransId="{8B8824A1-50EA-4D57-919D-1A82BADC2613}"/>
    <dgm:cxn modelId="{82874ADB-3CCB-4487-A185-F2BF48B236BB}" type="presOf" srcId="{8B8824A1-50EA-4D57-919D-1A82BADC2613}" destId="{1C5E01DB-56AC-437D-8775-E5E77F9DB840}" srcOrd="0" destOrd="0" presId="urn:microsoft.com/office/officeart/2008/layout/VerticalCurvedList"/>
    <dgm:cxn modelId="{C5145BDC-C585-4306-B200-63F99C2CCB92}" type="presOf" srcId="{5718150E-4A5B-4926-890D-D17376EE0313}" destId="{A8B186DD-F632-40E8-B4A9-6FBE75F1E699}" srcOrd="0" destOrd="0" presId="urn:microsoft.com/office/officeart/2008/layout/VerticalCurvedList"/>
    <dgm:cxn modelId="{3B2711E7-2745-46DF-80B9-72E0A29880D1}" type="presOf" srcId="{7652F95D-8698-4626-A0C1-6E25F20F85D3}" destId="{267C0232-86C7-410C-B856-060FFFB66CEA}" srcOrd="0" destOrd="0" presId="urn:microsoft.com/office/officeart/2008/layout/VerticalCurvedList"/>
    <dgm:cxn modelId="{FEE88885-2841-493D-AC6C-5DBC0F15C002}" type="presParOf" srcId="{7904AA03-84A9-47D2-A9DB-FE31D2E38146}" destId="{A02A1FA0-34F0-489B-9FC6-B6C2830590EC}" srcOrd="0" destOrd="0" presId="urn:microsoft.com/office/officeart/2008/layout/VerticalCurvedList"/>
    <dgm:cxn modelId="{56156CE9-0BD1-4F9C-81D8-DE9FFE7ECA2D}" type="presParOf" srcId="{A02A1FA0-34F0-489B-9FC6-B6C2830590EC}" destId="{CC00C37B-D54E-4BB1-A147-7D7B5C98FE32}" srcOrd="0" destOrd="0" presId="urn:microsoft.com/office/officeart/2008/layout/VerticalCurvedList"/>
    <dgm:cxn modelId="{E80D1DAF-7A39-4123-9A66-0842838CB2F2}" type="presParOf" srcId="{CC00C37B-D54E-4BB1-A147-7D7B5C98FE32}" destId="{F5A4887F-EEF7-408C-A10D-4D61ABADE490}" srcOrd="0" destOrd="0" presId="urn:microsoft.com/office/officeart/2008/layout/VerticalCurvedList"/>
    <dgm:cxn modelId="{3ABE1B40-751E-4DB5-B45B-4A94DA46B0F9}" type="presParOf" srcId="{CC00C37B-D54E-4BB1-A147-7D7B5C98FE32}" destId="{1C5E01DB-56AC-437D-8775-E5E77F9DB840}" srcOrd="1" destOrd="0" presId="urn:microsoft.com/office/officeart/2008/layout/VerticalCurvedList"/>
    <dgm:cxn modelId="{16CA6445-8AD7-44D5-B526-B5430A8584A8}" type="presParOf" srcId="{CC00C37B-D54E-4BB1-A147-7D7B5C98FE32}" destId="{BBAF6726-DD12-4C6E-9717-9F54246979E0}" srcOrd="2" destOrd="0" presId="urn:microsoft.com/office/officeart/2008/layout/VerticalCurvedList"/>
    <dgm:cxn modelId="{1FAA7A7F-936E-40CE-8F68-915EA048502B}" type="presParOf" srcId="{CC00C37B-D54E-4BB1-A147-7D7B5C98FE32}" destId="{A3170CC6-81A1-499E-8A29-BC726E23F6EA}" srcOrd="3" destOrd="0" presId="urn:microsoft.com/office/officeart/2008/layout/VerticalCurvedList"/>
    <dgm:cxn modelId="{6CBF6339-C59A-4363-8BBE-7F978B86358F}" type="presParOf" srcId="{A02A1FA0-34F0-489B-9FC6-B6C2830590EC}" destId="{267C0232-86C7-410C-B856-060FFFB66CEA}" srcOrd="1" destOrd="0" presId="urn:microsoft.com/office/officeart/2008/layout/VerticalCurvedList"/>
    <dgm:cxn modelId="{AFFEAA51-6D6C-4DAD-BA71-487F783CDAEC}" type="presParOf" srcId="{A02A1FA0-34F0-489B-9FC6-B6C2830590EC}" destId="{95D24BF8-E455-45DD-B840-075BB7549D9B}" srcOrd="2" destOrd="0" presId="urn:microsoft.com/office/officeart/2008/layout/VerticalCurvedList"/>
    <dgm:cxn modelId="{6944BA16-ABD1-4BE9-ADB9-6999BFA24E98}" type="presParOf" srcId="{95D24BF8-E455-45DD-B840-075BB7549D9B}" destId="{76D26232-0306-43E3-BF17-E140296C3F0E}" srcOrd="0" destOrd="0" presId="urn:microsoft.com/office/officeart/2008/layout/VerticalCurvedList"/>
    <dgm:cxn modelId="{A60A6CBC-5FDA-492D-9F0E-F6C9C4D219A7}" type="presParOf" srcId="{A02A1FA0-34F0-489B-9FC6-B6C2830590EC}" destId="{A8B186DD-F632-40E8-B4A9-6FBE75F1E699}" srcOrd="3" destOrd="0" presId="urn:microsoft.com/office/officeart/2008/layout/VerticalCurvedList"/>
    <dgm:cxn modelId="{967367FF-15F6-4862-ABF4-E0D665282450}" type="presParOf" srcId="{A02A1FA0-34F0-489B-9FC6-B6C2830590EC}" destId="{F342815D-79C9-4C0F-B2F4-C34685B564D1}" srcOrd="4" destOrd="0" presId="urn:microsoft.com/office/officeart/2008/layout/VerticalCurvedList"/>
    <dgm:cxn modelId="{872E71F8-E047-4481-A820-7BCB33CC4BC6}" type="presParOf" srcId="{F342815D-79C9-4C0F-B2F4-C34685B564D1}" destId="{259B6D02-5567-4B94-B255-85EEADE4EB21}" srcOrd="0" destOrd="0" presId="urn:microsoft.com/office/officeart/2008/layout/VerticalCurvedList"/>
    <dgm:cxn modelId="{D4694C3A-46E7-4602-8031-F4429864E9AD}" type="presParOf" srcId="{A02A1FA0-34F0-489B-9FC6-B6C2830590EC}" destId="{BEAD4435-2D08-4D76-9201-9ABC8F9F7F03}" srcOrd="5" destOrd="0" presId="urn:microsoft.com/office/officeart/2008/layout/VerticalCurvedList"/>
    <dgm:cxn modelId="{EC897E5A-37BF-4B6B-9B04-48C7D1173E30}" type="presParOf" srcId="{A02A1FA0-34F0-489B-9FC6-B6C2830590EC}" destId="{ACF8C349-DB3B-4A10-91B8-0E08FAC72F9B}" srcOrd="6" destOrd="0" presId="urn:microsoft.com/office/officeart/2008/layout/VerticalCurvedList"/>
    <dgm:cxn modelId="{C1EB9A90-5AC0-4D27-81F1-54D10F68AE2B}" type="presParOf" srcId="{ACF8C349-DB3B-4A10-91B8-0E08FAC72F9B}" destId="{7BF20BDA-27AB-46B7-9A69-80AE9FFFFC72}" srcOrd="0" destOrd="0" presId="urn:microsoft.com/office/officeart/2008/layout/VerticalCurvedList"/>
    <dgm:cxn modelId="{C9CBF9EC-02F0-42E8-AFF3-CFBEEA200AD6}" type="presParOf" srcId="{A02A1FA0-34F0-489B-9FC6-B6C2830590EC}" destId="{B8A7ED98-2D6C-4D29-9E3D-89C21C20FCC0}" srcOrd="7" destOrd="0" presId="urn:microsoft.com/office/officeart/2008/layout/VerticalCurvedList"/>
    <dgm:cxn modelId="{BEA9A1AC-31AA-4B8A-9EED-3ED5F409B76D}" type="presParOf" srcId="{A02A1FA0-34F0-489B-9FC6-B6C2830590EC}" destId="{4AE7F877-7300-45DF-9826-C42C8D2774DA}" srcOrd="8" destOrd="0" presId="urn:microsoft.com/office/officeart/2008/layout/VerticalCurvedList"/>
    <dgm:cxn modelId="{F4A46EC6-9E2D-435F-9DB1-50C97BD7F64C}" type="presParOf" srcId="{4AE7F877-7300-45DF-9826-C42C8D2774DA}" destId="{EEB7F3EE-0400-4E94-BE0D-3704C9B53C79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2996A2-A370-4117-B761-FB3F7A308F1F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85F0C6-4665-40EB-AFA3-DCD2ACB39D16}">
      <dgm:prSet phldrT="[Текст]" custT="1"/>
      <dgm:spPr>
        <a:xfrm rot="16200000">
          <a:off x="-234291" y="1552143"/>
          <a:ext cx="4909042" cy="2050594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  <a:softEdge rad="127000"/>
        </a:effectLst>
      </dgm:spPr>
      <dgm:t>
        <a:bodyPr/>
        <a:lstStyle/>
        <a:p>
          <a:pPr>
            <a:buNone/>
          </a:pP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endParaRPr lang="ru-RU" sz="36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(86,8</a:t>
          </a: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%)</a:t>
          </a:r>
        </a:p>
      </dgm:t>
    </dgm:pt>
    <dgm:pt modelId="{32290FB4-CC2D-429F-976B-A372D7AE5384}" type="parTrans" cxnId="{5AA5F5E7-A192-4D26-A8E3-095EB27982AE}">
      <dgm:prSet/>
      <dgm:spPr/>
      <dgm:t>
        <a:bodyPr/>
        <a:lstStyle/>
        <a:p>
          <a:endParaRPr lang="ru-RU"/>
        </a:p>
      </dgm:t>
    </dgm:pt>
    <dgm:pt modelId="{2DB9F6C8-85DD-44BA-AA87-82C0C55727AB}" type="sibTrans" cxnId="{5AA5F5E7-A192-4D26-A8E3-095EB27982AE}">
      <dgm:prSet/>
      <dgm:spPr/>
      <dgm:t>
        <a:bodyPr/>
        <a:lstStyle/>
        <a:p>
          <a:endParaRPr lang="ru-RU"/>
        </a:p>
      </dgm:t>
    </dgm:pt>
    <dgm:pt modelId="{E7E36E21-A438-4F11-8D6C-4340CF10A248}">
      <dgm:prSet phldrT="[Текст]" custT="1"/>
      <dgm:spPr>
        <a:xfrm>
          <a:off x="3572854" y="550546"/>
          <a:ext cx="4235502" cy="990946"/>
        </a:xfrm>
        <a:prstGeom prst="rect">
          <a:avLst/>
        </a:prstGeom>
        <a:solidFill>
          <a:srgbClr val="0070C0"/>
        </a:solidFill>
        <a:ln w="38100">
          <a:solidFill>
            <a:schemeClr val="tx1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>
            <a:buNone/>
          </a:pPr>
          <a:r>
            <a:rPr lang="ru-RU" sz="44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111 (90%)</a:t>
          </a:r>
        </a:p>
      </dgm:t>
    </dgm:pt>
    <dgm:pt modelId="{E143E13B-0377-4CC8-AC65-F5DFCD53D76D}" type="parTrans" cxnId="{FB188420-1E2E-489B-8FE0-8D3EE5FB87A3}">
      <dgm:prSet/>
      <dgm:spPr>
        <a:xfrm>
          <a:off x="3245526" y="1046019"/>
          <a:ext cx="327327" cy="1531421"/>
        </a:xfrm>
        <a:custGeom>
          <a:avLst/>
          <a:gdLst/>
          <a:ahLst/>
          <a:cxnLst/>
          <a:rect l="0" t="0" r="0" b="0"/>
          <a:pathLst>
            <a:path>
              <a:moveTo>
                <a:pt x="0" y="1531421"/>
              </a:moveTo>
              <a:lnTo>
                <a:pt x="163663" y="1531421"/>
              </a:lnTo>
              <a:lnTo>
                <a:pt x="163663" y="0"/>
              </a:lnTo>
              <a:lnTo>
                <a:pt x="327327" y="0"/>
              </a:lnTo>
            </a:path>
          </a:pathLst>
        </a:custGeom>
        <a:noFill/>
        <a:ln w="571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45BB30B-BE10-4C22-BAC2-621E0462F9F8}" type="sibTrans" cxnId="{FB188420-1E2E-489B-8FE0-8D3EE5FB87A3}">
      <dgm:prSet/>
      <dgm:spPr/>
      <dgm:t>
        <a:bodyPr/>
        <a:lstStyle/>
        <a:p>
          <a:endParaRPr lang="ru-RU"/>
        </a:p>
      </dgm:t>
    </dgm:pt>
    <dgm:pt modelId="{88C9327C-B7D5-4802-8873-E9FC934380CA}">
      <dgm:prSet phldrT="[Текст]" custT="1"/>
      <dgm:spPr>
        <a:xfrm>
          <a:off x="3851470" y="2736721"/>
          <a:ext cx="3832204" cy="990946"/>
        </a:xfrm>
        <a:prstGeom prst="rect">
          <a:avLst/>
        </a:prstGeom>
        <a:solidFill>
          <a:srgbClr val="0070C0"/>
        </a:solidFill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>
            <a:buNone/>
          </a:pPr>
          <a:r>
            <a:rPr lang="ru-RU" sz="44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112 (83,6%)</a:t>
          </a:r>
        </a:p>
      </dgm:t>
    </dgm:pt>
    <dgm:pt modelId="{F27DD3CE-AD7F-41FA-BE65-E01AA50C9141}" type="parTrans" cxnId="{C0DCCEAB-C549-45C1-8440-7E47995C792E}">
      <dgm:prSet/>
      <dgm:spPr>
        <a:xfrm>
          <a:off x="3245526" y="2577440"/>
          <a:ext cx="605943" cy="654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2971" y="0"/>
              </a:lnTo>
              <a:lnTo>
                <a:pt x="302971" y="654754"/>
              </a:lnTo>
              <a:lnTo>
                <a:pt x="605943" y="654754"/>
              </a:lnTo>
            </a:path>
          </a:pathLst>
        </a:custGeom>
        <a:noFill/>
        <a:ln w="571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CBB9AD9C-6D0D-4B7A-8478-E7702DEE2206}" type="sibTrans" cxnId="{C0DCCEAB-C549-45C1-8440-7E47995C792E}">
      <dgm:prSet/>
      <dgm:spPr/>
      <dgm:t>
        <a:bodyPr/>
        <a:lstStyle/>
        <a:p>
          <a:endParaRPr lang="ru-RU"/>
        </a:p>
      </dgm:t>
    </dgm:pt>
    <dgm:pt modelId="{D1DADF55-BCFD-4932-A1A4-2834E4F00123}" type="pres">
      <dgm:prSet presAssocID="{262996A2-A370-4117-B761-FB3F7A308F1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F663E73-2AA9-4D1C-B773-34FC49B3BA82}" type="pres">
      <dgm:prSet presAssocID="{B985F0C6-4665-40EB-AFA3-DCD2ACB39D16}" presName="root1" presStyleCnt="0"/>
      <dgm:spPr/>
    </dgm:pt>
    <dgm:pt modelId="{C8DE3CE1-8750-4344-943F-76952F892468}" type="pres">
      <dgm:prSet presAssocID="{B985F0C6-4665-40EB-AFA3-DCD2ACB39D16}" presName="LevelOneTextNode" presStyleLbl="node0" presStyleIdx="0" presStyleCnt="1" custScaleX="156361" custScaleY="88991" custLinFactNeighborX="-4686" custLinFactNeighborY="-1079">
        <dgm:presLayoutVars>
          <dgm:chPref val="3"/>
        </dgm:presLayoutVars>
      </dgm:prSet>
      <dgm:spPr/>
    </dgm:pt>
    <dgm:pt modelId="{E044AA1A-9B01-4E94-8DC6-D5FADC596CCA}" type="pres">
      <dgm:prSet presAssocID="{B985F0C6-4665-40EB-AFA3-DCD2ACB39D16}" presName="level2hierChild" presStyleCnt="0"/>
      <dgm:spPr/>
    </dgm:pt>
    <dgm:pt modelId="{93249B72-676A-4745-93E1-BF490957EC49}" type="pres">
      <dgm:prSet presAssocID="{E143E13B-0377-4CC8-AC65-F5DFCD53D76D}" presName="conn2-1" presStyleLbl="parChTrans1D2" presStyleIdx="0" presStyleCnt="2"/>
      <dgm:spPr/>
    </dgm:pt>
    <dgm:pt modelId="{C4332E03-7EF5-44D2-8FC0-568901D8B11F}" type="pres">
      <dgm:prSet presAssocID="{E143E13B-0377-4CC8-AC65-F5DFCD53D76D}" presName="connTx" presStyleLbl="parChTrans1D2" presStyleIdx="0" presStyleCnt="2"/>
      <dgm:spPr/>
    </dgm:pt>
    <dgm:pt modelId="{F5401687-7D43-4F0D-AFAE-C5223D18F428}" type="pres">
      <dgm:prSet presAssocID="{E7E36E21-A438-4F11-8D6C-4340CF10A248}" presName="root2" presStyleCnt="0"/>
      <dgm:spPr/>
    </dgm:pt>
    <dgm:pt modelId="{BB35DD7E-7D44-4010-9CA0-3E5C597D27F4}" type="pres">
      <dgm:prSet presAssocID="{E7E36E21-A438-4F11-8D6C-4340CF10A248}" presName="LevelTwoTextNode" presStyleLbl="node2" presStyleIdx="0" presStyleCnt="2" custScaleX="106712" custLinFactNeighborX="-17637" custLinFactNeighborY="-77561">
        <dgm:presLayoutVars>
          <dgm:chPref val="3"/>
        </dgm:presLayoutVars>
      </dgm:prSet>
      <dgm:spPr/>
    </dgm:pt>
    <dgm:pt modelId="{DCE392FC-BF31-48C5-AC3B-5EF9CE115D97}" type="pres">
      <dgm:prSet presAssocID="{E7E36E21-A438-4F11-8D6C-4340CF10A248}" presName="level3hierChild" presStyleCnt="0"/>
      <dgm:spPr/>
    </dgm:pt>
    <dgm:pt modelId="{F169A7FE-8177-4DB1-8173-2A5B354278D9}" type="pres">
      <dgm:prSet presAssocID="{F27DD3CE-AD7F-41FA-BE65-E01AA50C9141}" presName="conn2-1" presStyleLbl="parChTrans1D2" presStyleIdx="1" presStyleCnt="2"/>
      <dgm:spPr/>
    </dgm:pt>
    <dgm:pt modelId="{159C94B0-BAAD-4844-B827-406D26D488AF}" type="pres">
      <dgm:prSet presAssocID="{F27DD3CE-AD7F-41FA-BE65-E01AA50C9141}" presName="connTx" presStyleLbl="parChTrans1D2" presStyleIdx="1" presStyleCnt="2"/>
      <dgm:spPr/>
    </dgm:pt>
    <dgm:pt modelId="{F273173B-7476-4BA8-B94F-79305C8EFC77}" type="pres">
      <dgm:prSet presAssocID="{88C9327C-B7D5-4802-8873-E9FC934380CA}" presName="root2" presStyleCnt="0"/>
      <dgm:spPr/>
    </dgm:pt>
    <dgm:pt modelId="{19C4A3D7-234E-4F0F-A66B-CDE5BFFE734F}" type="pres">
      <dgm:prSet presAssocID="{88C9327C-B7D5-4802-8873-E9FC934380CA}" presName="LevelTwoTextNode" presStyleLbl="node2" presStyleIdx="1" presStyleCnt="2" custScaleX="102872" custScaleY="112571" custLinFactNeighborX="-8759" custLinFactNeighborY="-855">
        <dgm:presLayoutVars>
          <dgm:chPref val="3"/>
        </dgm:presLayoutVars>
      </dgm:prSet>
      <dgm:spPr/>
    </dgm:pt>
    <dgm:pt modelId="{24A0B962-617A-4C1C-901E-6F518578D9CB}" type="pres">
      <dgm:prSet presAssocID="{88C9327C-B7D5-4802-8873-E9FC934380CA}" presName="level3hierChild" presStyleCnt="0"/>
      <dgm:spPr/>
    </dgm:pt>
  </dgm:ptLst>
  <dgm:cxnLst>
    <dgm:cxn modelId="{FB188420-1E2E-489B-8FE0-8D3EE5FB87A3}" srcId="{B985F0C6-4665-40EB-AFA3-DCD2ACB39D16}" destId="{E7E36E21-A438-4F11-8D6C-4340CF10A248}" srcOrd="0" destOrd="0" parTransId="{E143E13B-0377-4CC8-AC65-F5DFCD53D76D}" sibTransId="{845BB30B-BE10-4C22-BAC2-621E0462F9F8}"/>
    <dgm:cxn modelId="{76EEDA24-5175-4F63-9054-8886BB6D2B81}" type="presOf" srcId="{F27DD3CE-AD7F-41FA-BE65-E01AA50C9141}" destId="{F169A7FE-8177-4DB1-8173-2A5B354278D9}" srcOrd="0" destOrd="0" presId="urn:microsoft.com/office/officeart/2008/layout/HorizontalMultiLevelHierarchy"/>
    <dgm:cxn modelId="{D20DEB28-77FA-42A4-87FC-27AC7D589EB5}" type="presOf" srcId="{E143E13B-0377-4CC8-AC65-F5DFCD53D76D}" destId="{C4332E03-7EF5-44D2-8FC0-568901D8B11F}" srcOrd="1" destOrd="0" presId="urn:microsoft.com/office/officeart/2008/layout/HorizontalMultiLevelHierarchy"/>
    <dgm:cxn modelId="{D22AFB32-3693-46F9-B22B-A6D6CCB9D2A7}" type="presOf" srcId="{E7E36E21-A438-4F11-8D6C-4340CF10A248}" destId="{BB35DD7E-7D44-4010-9CA0-3E5C597D27F4}" srcOrd="0" destOrd="0" presId="urn:microsoft.com/office/officeart/2008/layout/HorizontalMultiLevelHierarchy"/>
    <dgm:cxn modelId="{C0DCCEAB-C549-45C1-8440-7E47995C792E}" srcId="{B985F0C6-4665-40EB-AFA3-DCD2ACB39D16}" destId="{88C9327C-B7D5-4802-8873-E9FC934380CA}" srcOrd="1" destOrd="0" parTransId="{F27DD3CE-AD7F-41FA-BE65-E01AA50C9141}" sibTransId="{CBB9AD9C-6D0D-4B7A-8478-E7702DEE2206}"/>
    <dgm:cxn modelId="{9D7C98B8-D677-4192-A44C-07DCEE0FDC4B}" type="presOf" srcId="{B985F0C6-4665-40EB-AFA3-DCD2ACB39D16}" destId="{C8DE3CE1-8750-4344-943F-76952F892468}" srcOrd="0" destOrd="0" presId="urn:microsoft.com/office/officeart/2008/layout/HorizontalMultiLevelHierarchy"/>
    <dgm:cxn modelId="{4067A0C9-CEB2-4294-AB1B-D687961D1754}" type="presOf" srcId="{E143E13B-0377-4CC8-AC65-F5DFCD53D76D}" destId="{93249B72-676A-4745-93E1-BF490957EC49}" srcOrd="0" destOrd="0" presId="urn:microsoft.com/office/officeart/2008/layout/HorizontalMultiLevelHierarchy"/>
    <dgm:cxn modelId="{5C9DF9D4-9BAC-45F1-A744-2957FB454C6B}" type="presOf" srcId="{F27DD3CE-AD7F-41FA-BE65-E01AA50C9141}" destId="{159C94B0-BAAD-4844-B827-406D26D488AF}" srcOrd="1" destOrd="0" presId="urn:microsoft.com/office/officeart/2008/layout/HorizontalMultiLevelHierarchy"/>
    <dgm:cxn modelId="{5AA5F5E7-A192-4D26-A8E3-095EB27982AE}" srcId="{262996A2-A370-4117-B761-FB3F7A308F1F}" destId="{B985F0C6-4665-40EB-AFA3-DCD2ACB39D16}" srcOrd="0" destOrd="0" parTransId="{32290FB4-CC2D-429F-976B-A372D7AE5384}" sibTransId="{2DB9F6C8-85DD-44BA-AA87-82C0C55727AB}"/>
    <dgm:cxn modelId="{0303A1F1-CFD0-4830-BD4F-03ED6C52667B}" type="presOf" srcId="{88C9327C-B7D5-4802-8873-E9FC934380CA}" destId="{19C4A3D7-234E-4F0F-A66B-CDE5BFFE734F}" srcOrd="0" destOrd="0" presId="urn:microsoft.com/office/officeart/2008/layout/HorizontalMultiLevelHierarchy"/>
    <dgm:cxn modelId="{A9006DF2-E076-450A-9F00-E9270ECD645D}" type="presOf" srcId="{262996A2-A370-4117-B761-FB3F7A308F1F}" destId="{D1DADF55-BCFD-4932-A1A4-2834E4F00123}" srcOrd="0" destOrd="0" presId="urn:microsoft.com/office/officeart/2008/layout/HorizontalMultiLevelHierarchy"/>
    <dgm:cxn modelId="{8192B6E5-AA12-4522-A21D-CF248197E627}" type="presParOf" srcId="{D1DADF55-BCFD-4932-A1A4-2834E4F00123}" destId="{AF663E73-2AA9-4D1C-B773-34FC49B3BA82}" srcOrd="0" destOrd="0" presId="urn:microsoft.com/office/officeart/2008/layout/HorizontalMultiLevelHierarchy"/>
    <dgm:cxn modelId="{42227DF7-89A1-445E-B8BD-1910DDF585AB}" type="presParOf" srcId="{AF663E73-2AA9-4D1C-B773-34FC49B3BA82}" destId="{C8DE3CE1-8750-4344-943F-76952F892468}" srcOrd="0" destOrd="0" presId="urn:microsoft.com/office/officeart/2008/layout/HorizontalMultiLevelHierarchy"/>
    <dgm:cxn modelId="{96D8EE8D-A56B-4E86-8CCE-A67E8BCECECF}" type="presParOf" srcId="{AF663E73-2AA9-4D1C-B773-34FC49B3BA82}" destId="{E044AA1A-9B01-4E94-8DC6-D5FADC596CCA}" srcOrd="1" destOrd="0" presId="urn:microsoft.com/office/officeart/2008/layout/HorizontalMultiLevelHierarchy"/>
    <dgm:cxn modelId="{1ECC2E18-79F9-4E1A-98A3-EC13686D2D1B}" type="presParOf" srcId="{E044AA1A-9B01-4E94-8DC6-D5FADC596CCA}" destId="{93249B72-676A-4745-93E1-BF490957EC49}" srcOrd="0" destOrd="0" presId="urn:microsoft.com/office/officeart/2008/layout/HorizontalMultiLevelHierarchy"/>
    <dgm:cxn modelId="{55363B74-9C50-4BBB-AD90-1004D49EA2B0}" type="presParOf" srcId="{93249B72-676A-4745-93E1-BF490957EC49}" destId="{C4332E03-7EF5-44D2-8FC0-568901D8B11F}" srcOrd="0" destOrd="0" presId="urn:microsoft.com/office/officeart/2008/layout/HorizontalMultiLevelHierarchy"/>
    <dgm:cxn modelId="{FC170E98-219E-4E7B-BC54-5483E84818DE}" type="presParOf" srcId="{E044AA1A-9B01-4E94-8DC6-D5FADC596CCA}" destId="{F5401687-7D43-4F0D-AFAE-C5223D18F428}" srcOrd="1" destOrd="0" presId="urn:microsoft.com/office/officeart/2008/layout/HorizontalMultiLevelHierarchy"/>
    <dgm:cxn modelId="{0F03C5CD-E02C-46E4-B790-CD5606FB9185}" type="presParOf" srcId="{F5401687-7D43-4F0D-AFAE-C5223D18F428}" destId="{BB35DD7E-7D44-4010-9CA0-3E5C597D27F4}" srcOrd="0" destOrd="0" presId="urn:microsoft.com/office/officeart/2008/layout/HorizontalMultiLevelHierarchy"/>
    <dgm:cxn modelId="{9B90BFB7-261E-4BF3-A63D-6819CFF0341D}" type="presParOf" srcId="{F5401687-7D43-4F0D-AFAE-C5223D18F428}" destId="{DCE392FC-BF31-48C5-AC3B-5EF9CE115D97}" srcOrd="1" destOrd="0" presId="urn:microsoft.com/office/officeart/2008/layout/HorizontalMultiLevelHierarchy"/>
    <dgm:cxn modelId="{5C96B0B4-1AE4-40D4-8AF2-A92BE8CF6BCE}" type="presParOf" srcId="{E044AA1A-9B01-4E94-8DC6-D5FADC596CCA}" destId="{F169A7FE-8177-4DB1-8173-2A5B354278D9}" srcOrd="2" destOrd="0" presId="urn:microsoft.com/office/officeart/2008/layout/HorizontalMultiLevelHierarchy"/>
    <dgm:cxn modelId="{9EACEDAD-40B7-40BD-9E4B-731132D7995A}" type="presParOf" srcId="{F169A7FE-8177-4DB1-8173-2A5B354278D9}" destId="{159C94B0-BAAD-4844-B827-406D26D488AF}" srcOrd="0" destOrd="0" presId="urn:microsoft.com/office/officeart/2008/layout/HorizontalMultiLevelHierarchy"/>
    <dgm:cxn modelId="{79808D75-5610-4DA5-A413-EEE98C7697DC}" type="presParOf" srcId="{E044AA1A-9B01-4E94-8DC6-D5FADC596CCA}" destId="{F273173B-7476-4BA8-B94F-79305C8EFC77}" srcOrd="3" destOrd="0" presId="urn:microsoft.com/office/officeart/2008/layout/HorizontalMultiLevelHierarchy"/>
    <dgm:cxn modelId="{5FE24238-5984-4459-8CC7-D16004011436}" type="presParOf" srcId="{F273173B-7476-4BA8-B94F-79305C8EFC77}" destId="{19C4A3D7-234E-4F0F-A66B-CDE5BFFE734F}" srcOrd="0" destOrd="0" presId="urn:microsoft.com/office/officeart/2008/layout/HorizontalMultiLevelHierarchy"/>
    <dgm:cxn modelId="{58A1B13A-29E7-43FC-901E-2CFF17069F2E}" type="presParOf" srcId="{F273173B-7476-4BA8-B94F-79305C8EFC77}" destId="{24A0B962-617A-4C1C-901E-6F518578D9CB}" srcOrd="1" destOrd="0" presId="urn:microsoft.com/office/officeart/2008/layout/HorizontalMultiLevelHierarchy"/>
  </dgm:cxnLst>
  <dgm:bg>
    <a:solidFill>
      <a:schemeClr val="accent2">
        <a:lumMod val="20000"/>
        <a:lumOff val="80000"/>
      </a:schemeClr>
    </a:solidFill>
    <a:effectLst>
      <a:softEdge rad="635000"/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C97393-B994-4D90-8C45-AED39F2F08C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EEC18B1-4B43-4C96-AC45-953956637A19}">
      <dgm:prSet phldrT="[Текст]" custT="1"/>
      <dgm:spPr>
        <a:xfrm>
          <a:off x="243631" y="1235252"/>
          <a:ext cx="2802093" cy="2882251"/>
        </a:xfrm>
        <a:prstGeom prst="rect">
          <a:avLst/>
        </a:prstGeom>
        <a:solidFill>
          <a:schemeClr val="accent4">
            <a:lumMod val="75000"/>
          </a:schemeClr>
        </a:solidFill>
        <a:ln w="57150" cap="flat" cmpd="sng" algn="ctr">
          <a:solidFill>
            <a:srgbClr val="0070C0"/>
          </a:solidFill>
          <a:prstDash val="solid"/>
          <a:miter lim="800000"/>
        </a:ln>
        <a:effectLst>
          <a:glow rad="139700">
            <a:srgbClr val="ED7D31">
              <a:satMod val="175000"/>
              <a:alpha val="40000"/>
            </a:srgbClr>
          </a:glow>
        </a:effectLst>
      </dgm:spPr>
      <dgm:t>
        <a:bodyPr/>
        <a:lstStyle/>
        <a:p>
          <a:pPr>
            <a:lnSpc>
              <a:spcPct val="100000"/>
            </a:lnSpc>
            <a:buNone/>
          </a:pPr>
          <a:r>
            <a:rPr lang="ru-RU" sz="40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Середній</a:t>
          </a: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бал </a:t>
          </a:r>
        </a:p>
        <a:p>
          <a:pPr>
            <a:lnSpc>
              <a:spcPct val="90000"/>
            </a:lnSpc>
            <a:buNone/>
          </a:pP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(7,95)</a:t>
          </a:r>
        </a:p>
        <a:p>
          <a:pPr>
            <a:lnSpc>
              <a:spcPct val="90000"/>
            </a:lnSpc>
            <a:buNone/>
          </a:pPr>
          <a:endParaRPr lang="ru-RU" sz="44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1FAA1BE-95F2-4434-86DF-3B56F9BEE796}" type="parTrans" cxnId="{5684B63F-4BDF-40B0-8294-51AF7D5E3C00}">
      <dgm:prSet/>
      <dgm:spPr/>
      <dgm:t>
        <a:bodyPr/>
        <a:lstStyle/>
        <a:p>
          <a:endParaRPr lang="ru-RU"/>
        </a:p>
      </dgm:t>
    </dgm:pt>
    <dgm:pt modelId="{786FEE10-638E-48C3-BE96-4BA3BDE2EF89}" type="sibTrans" cxnId="{5684B63F-4BDF-40B0-8294-51AF7D5E3C00}">
      <dgm:prSet/>
      <dgm:spPr/>
      <dgm:t>
        <a:bodyPr/>
        <a:lstStyle/>
        <a:p>
          <a:endParaRPr lang="ru-RU"/>
        </a:p>
      </dgm:t>
    </dgm:pt>
    <dgm:pt modelId="{10B120D2-C8BE-4752-A4AD-D6C8D11EA9CD}">
      <dgm:prSet phldrT="[Текст]"/>
      <dgm:spPr>
        <a:xfrm>
          <a:off x="3751668" y="1534459"/>
          <a:ext cx="5001212" cy="1015038"/>
        </a:xfrm>
        <a:prstGeom prst="rect">
          <a:avLst/>
        </a:prstGeom>
        <a:solidFill>
          <a:srgbClr val="0070C0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111 (8,2)</a:t>
          </a:r>
        </a:p>
      </dgm:t>
    </dgm:pt>
    <dgm:pt modelId="{B6BC1500-7301-4729-9785-024D79CADFF9}" type="parTrans" cxnId="{F2AF5FB9-1E67-409E-ABD6-A6D11B16A059}">
      <dgm:prSet/>
      <dgm:spPr>
        <a:xfrm>
          <a:off x="3085803" y="2041979"/>
          <a:ext cx="665865" cy="634398"/>
        </a:xfrm>
        <a:custGeom>
          <a:avLst/>
          <a:gdLst/>
          <a:ahLst/>
          <a:cxnLst/>
          <a:rect l="0" t="0" r="0" b="0"/>
          <a:pathLst>
            <a:path>
              <a:moveTo>
                <a:pt x="0" y="634398"/>
              </a:moveTo>
              <a:lnTo>
                <a:pt x="332932" y="634398"/>
              </a:lnTo>
              <a:lnTo>
                <a:pt x="332932" y="0"/>
              </a:lnTo>
              <a:lnTo>
                <a:pt x="665865" y="0"/>
              </a:lnTo>
            </a:path>
          </a:pathLst>
        </a:custGeom>
        <a:noFill/>
        <a:ln w="57150" cap="flat" cmpd="sng" algn="ctr">
          <a:solidFill>
            <a:srgbClr val="0070C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 b="0">
            <a:solidFill>
              <a:srgbClr val="7030A0"/>
            </a:solidFill>
            <a:latin typeface="Calibri" panose="020F0502020204030204"/>
            <a:ea typeface="+mn-ea"/>
            <a:cs typeface="+mn-cs"/>
          </a:endParaRPr>
        </a:p>
      </dgm:t>
    </dgm:pt>
    <dgm:pt modelId="{E1955C14-C160-4962-AC59-4F5139496C92}" type="sibTrans" cxnId="{F2AF5FB9-1E67-409E-ABD6-A6D11B16A059}">
      <dgm:prSet/>
      <dgm:spPr/>
      <dgm:t>
        <a:bodyPr/>
        <a:lstStyle/>
        <a:p>
          <a:endParaRPr lang="ru-RU"/>
        </a:p>
      </dgm:t>
    </dgm:pt>
    <dgm:pt modelId="{9B8420E4-E114-41BB-A129-B936F5A433CA}">
      <dgm:prSet phldrT="[Текст]"/>
      <dgm:spPr>
        <a:xfrm>
          <a:off x="3751668" y="2803257"/>
          <a:ext cx="5024651" cy="1015038"/>
        </a:xfrm>
        <a:prstGeom prst="rect">
          <a:avLst/>
        </a:prstGeom>
        <a:solidFill>
          <a:srgbClr val="00B050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112 (7,7)</a:t>
          </a:r>
        </a:p>
      </dgm:t>
    </dgm:pt>
    <dgm:pt modelId="{41BA6C20-6E6F-40F3-B724-57EE1CCB7AB9}" type="parTrans" cxnId="{AEFB5E22-5C5E-4BC7-89EB-BB2B0F878934}">
      <dgm:prSet/>
      <dgm:spPr>
        <a:xfrm>
          <a:off x="3085803" y="2676378"/>
          <a:ext cx="665865" cy="634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2932" y="0"/>
              </a:lnTo>
              <a:lnTo>
                <a:pt x="332932" y="634398"/>
              </a:lnTo>
              <a:lnTo>
                <a:pt x="665865" y="634398"/>
              </a:lnTo>
            </a:path>
          </a:pathLst>
        </a:custGeom>
        <a:noFill/>
        <a:ln w="38100" cap="flat" cmpd="sng" algn="ctr">
          <a:solidFill>
            <a:srgbClr val="0070C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222FE4B-3FEA-4BC1-BC7F-459C132C4F48}" type="sibTrans" cxnId="{AEFB5E22-5C5E-4BC7-89EB-BB2B0F878934}">
      <dgm:prSet/>
      <dgm:spPr/>
      <dgm:t>
        <a:bodyPr/>
        <a:lstStyle/>
        <a:p>
          <a:endParaRPr lang="ru-RU"/>
        </a:p>
      </dgm:t>
    </dgm:pt>
    <dgm:pt modelId="{3B4C9A8A-FA7D-453B-B68A-9004C73159AF}" type="pres">
      <dgm:prSet presAssocID="{CCC97393-B994-4D90-8C45-AED39F2F08C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7E7CA4F-A43C-4EA8-B7B9-23CF4B64089F}" type="pres">
      <dgm:prSet presAssocID="{5EEC18B1-4B43-4C96-AC45-953956637A19}" presName="root1" presStyleCnt="0"/>
      <dgm:spPr/>
    </dgm:pt>
    <dgm:pt modelId="{A08397BB-3F07-44C6-909F-40168D79EACE}" type="pres">
      <dgm:prSet presAssocID="{5EEC18B1-4B43-4C96-AC45-953956637A19}" presName="LevelOneTextNode" presStyleLbl="node0" presStyleIdx="0" presStyleCnt="1" custAng="5400000" custScaleX="374227" custScaleY="67935" custLinFactNeighborX="12924" custLinFactNeighborY="5842">
        <dgm:presLayoutVars>
          <dgm:chPref val="3"/>
        </dgm:presLayoutVars>
      </dgm:prSet>
      <dgm:spPr/>
    </dgm:pt>
    <dgm:pt modelId="{3C96C158-3CEF-459D-B4DF-A88E927FAF12}" type="pres">
      <dgm:prSet presAssocID="{5EEC18B1-4B43-4C96-AC45-953956637A19}" presName="level2hierChild" presStyleCnt="0"/>
      <dgm:spPr/>
    </dgm:pt>
    <dgm:pt modelId="{31E5AEB2-BE37-49CF-8523-6BE887E98688}" type="pres">
      <dgm:prSet presAssocID="{B6BC1500-7301-4729-9785-024D79CADFF9}" presName="conn2-1" presStyleLbl="parChTrans1D2" presStyleIdx="0" presStyleCnt="2"/>
      <dgm:spPr/>
    </dgm:pt>
    <dgm:pt modelId="{32645F55-6713-4F79-8E81-7D9424F6D308}" type="pres">
      <dgm:prSet presAssocID="{B6BC1500-7301-4729-9785-024D79CADFF9}" presName="connTx" presStyleLbl="parChTrans1D2" presStyleIdx="0" presStyleCnt="2"/>
      <dgm:spPr/>
    </dgm:pt>
    <dgm:pt modelId="{06EE8415-0990-45B1-AC5D-0E529EED9985}" type="pres">
      <dgm:prSet presAssocID="{10B120D2-C8BE-4752-A4AD-D6C8D11EA9CD}" presName="root2" presStyleCnt="0"/>
      <dgm:spPr/>
    </dgm:pt>
    <dgm:pt modelId="{66E8F76E-C49D-4B8C-B721-663D59B242B0}" type="pres">
      <dgm:prSet presAssocID="{10B120D2-C8BE-4752-A4AD-D6C8D11EA9CD}" presName="LevelTwoTextNode" presStyleLbl="node2" presStyleIdx="0" presStyleCnt="2" custScaleX="150217" custScaleY="112060" custLinFactNeighborX="1082" custLinFactNeighborY="25514">
        <dgm:presLayoutVars>
          <dgm:chPref val="3"/>
        </dgm:presLayoutVars>
      </dgm:prSet>
      <dgm:spPr/>
    </dgm:pt>
    <dgm:pt modelId="{0891B2A2-84B5-4CD1-B03B-AC443B3F1A53}" type="pres">
      <dgm:prSet presAssocID="{10B120D2-C8BE-4752-A4AD-D6C8D11EA9CD}" presName="level3hierChild" presStyleCnt="0"/>
      <dgm:spPr/>
    </dgm:pt>
    <dgm:pt modelId="{A3E79121-5ED8-40EE-A6F9-8402360B0866}" type="pres">
      <dgm:prSet presAssocID="{41BA6C20-6E6F-40F3-B724-57EE1CCB7AB9}" presName="conn2-1" presStyleLbl="parChTrans1D2" presStyleIdx="1" presStyleCnt="2"/>
      <dgm:spPr/>
    </dgm:pt>
    <dgm:pt modelId="{E9550F4E-B426-4390-8EBB-D5B7279B745A}" type="pres">
      <dgm:prSet presAssocID="{41BA6C20-6E6F-40F3-B724-57EE1CCB7AB9}" presName="connTx" presStyleLbl="parChTrans1D2" presStyleIdx="1" presStyleCnt="2"/>
      <dgm:spPr/>
    </dgm:pt>
    <dgm:pt modelId="{1FBF0EA5-BEBE-45A4-8484-AF79D7F61644}" type="pres">
      <dgm:prSet presAssocID="{9B8420E4-E114-41BB-A129-B936F5A433CA}" presName="root2" presStyleCnt="0"/>
      <dgm:spPr/>
    </dgm:pt>
    <dgm:pt modelId="{CFC84692-BAE3-43B3-A6E9-704F3E1E18DE}" type="pres">
      <dgm:prSet presAssocID="{9B8420E4-E114-41BB-A129-B936F5A433CA}" presName="LevelTwoTextNode" presStyleLbl="node2" presStyleIdx="1" presStyleCnt="2" custScaleX="150921" custScaleY="109215" custLinFactNeighborX="284" custLinFactNeighborY="50746">
        <dgm:presLayoutVars>
          <dgm:chPref val="3"/>
        </dgm:presLayoutVars>
      </dgm:prSet>
      <dgm:spPr/>
    </dgm:pt>
    <dgm:pt modelId="{4879AF09-31D4-4934-93BC-757697D71E6B}" type="pres">
      <dgm:prSet presAssocID="{9B8420E4-E114-41BB-A129-B936F5A433CA}" presName="level3hierChild" presStyleCnt="0"/>
      <dgm:spPr/>
    </dgm:pt>
  </dgm:ptLst>
  <dgm:cxnLst>
    <dgm:cxn modelId="{656CB306-46EC-47E5-98B2-97BDB8575429}" type="presOf" srcId="{B6BC1500-7301-4729-9785-024D79CADFF9}" destId="{31E5AEB2-BE37-49CF-8523-6BE887E98688}" srcOrd="0" destOrd="0" presId="urn:microsoft.com/office/officeart/2008/layout/HorizontalMultiLevelHierarchy"/>
    <dgm:cxn modelId="{EA511209-BC88-40E2-9A06-18D6282D342A}" type="presOf" srcId="{10B120D2-C8BE-4752-A4AD-D6C8D11EA9CD}" destId="{66E8F76E-C49D-4B8C-B721-663D59B242B0}" srcOrd="0" destOrd="0" presId="urn:microsoft.com/office/officeart/2008/layout/HorizontalMultiLevelHierarchy"/>
    <dgm:cxn modelId="{AEFB5E22-5C5E-4BC7-89EB-BB2B0F878934}" srcId="{5EEC18B1-4B43-4C96-AC45-953956637A19}" destId="{9B8420E4-E114-41BB-A129-B936F5A433CA}" srcOrd="1" destOrd="0" parTransId="{41BA6C20-6E6F-40F3-B724-57EE1CCB7AB9}" sibTransId="{B222FE4B-3FEA-4BC1-BC7F-459C132C4F48}"/>
    <dgm:cxn modelId="{49C90636-7471-437A-BA3C-E65D16211737}" type="presOf" srcId="{9B8420E4-E114-41BB-A129-B936F5A433CA}" destId="{CFC84692-BAE3-43B3-A6E9-704F3E1E18DE}" srcOrd="0" destOrd="0" presId="urn:microsoft.com/office/officeart/2008/layout/HorizontalMultiLevelHierarchy"/>
    <dgm:cxn modelId="{5684B63F-4BDF-40B0-8294-51AF7D5E3C00}" srcId="{CCC97393-B994-4D90-8C45-AED39F2F08CB}" destId="{5EEC18B1-4B43-4C96-AC45-953956637A19}" srcOrd="0" destOrd="0" parTransId="{81FAA1BE-95F2-4434-86DF-3B56F9BEE796}" sibTransId="{786FEE10-638E-48C3-BE96-4BA3BDE2EF89}"/>
    <dgm:cxn modelId="{5D453B41-D9A7-4F4B-A6E4-B2B04DBD3D20}" type="presOf" srcId="{CCC97393-B994-4D90-8C45-AED39F2F08CB}" destId="{3B4C9A8A-FA7D-453B-B68A-9004C73159AF}" srcOrd="0" destOrd="0" presId="urn:microsoft.com/office/officeart/2008/layout/HorizontalMultiLevelHierarchy"/>
    <dgm:cxn modelId="{53AD9443-B600-4D20-906A-E76C5EBD14EE}" type="presOf" srcId="{41BA6C20-6E6F-40F3-B724-57EE1CCB7AB9}" destId="{E9550F4E-B426-4390-8EBB-D5B7279B745A}" srcOrd="1" destOrd="0" presId="urn:microsoft.com/office/officeart/2008/layout/HorizontalMultiLevelHierarchy"/>
    <dgm:cxn modelId="{4E569E49-7E05-49B8-80B8-A4FD2E12F074}" type="presOf" srcId="{5EEC18B1-4B43-4C96-AC45-953956637A19}" destId="{A08397BB-3F07-44C6-909F-40168D79EACE}" srcOrd="0" destOrd="0" presId="urn:microsoft.com/office/officeart/2008/layout/HorizontalMultiLevelHierarchy"/>
    <dgm:cxn modelId="{51C5418C-9106-4D55-AF01-3167E7392670}" type="presOf" srcId="{41BA6C20-6E6F-40F3-B724-57EE1CCB7AB9}" destId="{A3E79121-5ED8-40EE-A6F9-8402360B0866}" srcOrd="0" destOrd="0" presId="urn:microsoft.com/office/officeart/2008/layout/HorizontalMultiLevelHierarchy"/>
    <dgm:cxn modelId="{F2AF5FB9-1E67-409E-ABD6-A6D11B16A059}" srcId="{5EEC18B1-4B43-4C96-AC45-953956637A19}" destId="{10B120D2-C8BE-4752-A4AD-D6C8D11EA9CD}" srcOrd="0" destOrd="0" parTransId="{B6BC1500-7301-4729-9785-024D79CADFF9}" sibTransId="{E1955C14-C160-4962-AC59-4F5139496C92}"/>
    <dgm:cxn modelId="{824CF6D6-55AE-470A-9D57-1AE3CB0DED00}" type="presOf" srcId="{B6BC1500-7301-4729-9785-024D79CADFF9}" destId="{32645F55-6713-4F79-8E81-7D9424F6D308}" srcOrd="1" destOrd="0" presId="urn:microsoft.com/office/officeart/2008/layout/HorizontalMultiLevelHierarchy"/>
    <dgm:cxn modelId="{95C4139E-6E81-4949-9A53-472853C76593}" type="presParOf" srcId="{3B4C9A8A-FA7D-453B-B68A-9004C73159AF}" destId="{E7E7CA4F-A43C-4EA8-B7B9-23CF4B64089F}" srcOrd="0" destOrd="0" presId="urn:microsoft.com/office/officeart/2008/layout/HorizontalMultiLevelHierarchy"/>
    <dgm:cxn modelId="{F6311BCC-D7A4-4820-A764-A14FF1FC5A78}" type="presParOf" srcId="{E7E7CA4F-A43C-4EA8-B7B9-23CF4B64089F}" destId="{A08397BB-3F07-44C6-909F-40168D79EACE}" srcOrd="0" destOrd="0" presId="urn:microsoft.com/office/officeart/2008/layout/HorizontalMultiLevelHierarchy"/>
    <dgm:cxn modelId="{BA5229B9-6CE7-4E0E-86E9-397089A88FE4}" type="presParOf" srcId="{E7E7CA4F-A43C-4EA8-B7B9-23CF4B64089F}" destId="{3C96C158-3CEF-459D-B4DF-A88E927FAF12}" srcOrd="1" destOrd="0" presId="urn:microsoft.com/office/officeart/2008/layout/HorizontalMultiLevelHierarchy"/>
    <dgm:cxn modelId="{4BA87E35-CFB2-441A-A89F-2806E4D53BCE}" type="presParOf" srcId="{3C96C158-3CEF-459D-B4DF-A88E927FAF12}" destId="{31E5AEB2-BE37-49CF-8523-6BE887E98688}" srcOrd="0" destOrd="0" presId="urn:microsoft.com/office/officeart/2008/layout/HorizontalMultiLevelHierarchy"/>
    <dgm:cxn modelId="{BFB73603-DBBE-41E8-A94E-9D232CB610E5}" type="presParOf" srcId="{31E5AEB2-BE37-49CF-8523-6BE887E98688}" destId="{32645F55-6713-4F79-8E81-7D9424F6D308}" srcOrd="0" destOrd="0" presId="urn:microsoft.com/office/officeart/2008/layout/HorizontalMultiLevelHierarchy"/>
    <dgm:cxn modelId="{D7F1CAF2-1D72-4542-ADDA-E513047DD992}" type="presParOf" srcId="{3C96C158-3CEF-459D-B4DF-A88E927FAF12}" destId="{06EE8415-0990-45B1-AC5D-0E529EED9985}" srcOrd="1" destOrd="0" presId="urn:microsoft.com/office/officeart/2008/layout/HorizontalMultiLevelHierarchy"/>
    <dgm:cxn modelId="{A76DC7D3-EA4F-459F-B5E0-1C9C7A5C28E3}" type="presParOf" srcId="{06EE8415-0990-45B1-AC5D-0E529EED9985}" destId="{66E8F76E-C49D-4B8C-B721-663D59B242B0}" srcOrd="0" destOrd="0" presId="urn:microsoft.com/office/officeart/2008/layout/HorizontalMultiLevelHierarchy"/>
    <dgm:cxn modelId="{FF06E403-60E9-4220-937A-15E7AE508D40}" type="presParOf" srcId="{06EE8415-0990-45B1-AC5D-0E529EED9985}" destId="{0891B2A2-84B5-4CD1-B03B-AC443B3F1A53}" srcOrd="1" destOrd="0" presId="urn:microsoft.com/office/officeart/2008/layout/HorizontalMultiLevelHierarchy"/>
    <dgm:cxn modelId="{A21A7D58-E027-4EA4-8923-02C00BB5F9C4}" type="presParOf" srcId="{3C96C158-3CEF-459D-B4DF-A88E927FAF12}" destId="{A3E79121-5ED8-40EE-A6F9-8402360B0866}" srcOrd="2" destOrd="0" presId="urn:microsoft.com/office/officeart/2008/layout/HorizontalMultiLevelHierarchy"/>
    <dgm:cxn modelId="{92E1414B-D5F9-4345-8787-9C8B71524034}" type="presParOf" srcId="{A3E79121-5ED8-40EE-A6F9-8402360B0866}" destId="{E9550F4E-B426-4390-8EBB-D5B7279B745A}" srcOrd="0" destOrd="0" presId="urn:microsoft.com/office/officeart/2008/layout/HorizontalMultiLevelHierarchy"/>
    <dgm:cxn modelId="{A55D618B-0BC8-4A3A-B0CF-EAAE8A1524D2}" type="presParOf" srcId="{3C96C158-3CEF-459D-B4DF-A88E927FAF12}" destId="{1FBF0EA5-BEBE-45A4-8484-AF79D7F61644}" srcOrd="3" destOrd="0" presId="urn:microsoft.com/office/officeart/2008/layout/HorizontalMultiLevelHierarchy"/>
    <dgm:cxn modelId="{675C6B3C-7B49-4C38-93A1-611E250D4FAD}" type="presParOf" srcId="{1FBF0EA5-BEBE-45A4-8484-AF79D7F61644}" destId="{CFC84692-BAE3-43B3-A6E9-704F3E1E18DE}" srcOrd="0" destOrd="0" presId="urn:microsoft.com/office/officeart/2008/layout/HorizontalMultiLevelHierarchy"/>
    <dgm:cxn modelId="{16BEBB21-57F8-47C6-A4D4-E74CC0D5E1FE}" type="presParOf" srcId="{1FBF0EA5-BEBE-45A4-8484-AF79D7F61644}" destId="{4879AF09-31D4-4934-93BC-757697D71E6B}" srcOrd="1" destOrd="0" presId="urn:microsoft.com/office/officeart/2008/layout/HorizontalMultiLevelHierarchy"/>
  </dgm:cxnLst>
  <dgm:bg>
    <a:solidFill>
      <a:schemeClr val="accent1">
        <a:lumMod val="20000"/>
        <a:lumOff val="80000"/>
      </a:schemeClr>
    </a:solidFill>
    <a:effectLst>
      <a:softEdge rad="635000"/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FF3559-E5F2-4E30-894F-17FC41E3D621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9E7DF1-01EF-4A9D-B342-02F6EA80AABC}">
      <dgm:prSet phldrT="[Текст]" custT="1"/>
      <dgm:spPr>
        <a:xfrm>
          <a:off x="13122" y="133624"/>
          <a:ext cx="9027904" cy="803894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відмінників</a:t>
          </a:r>
          <a:endParaRPr lang="ru-RU" sz="36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2CF3A4E-69FB-48BC-B2A0-323001FE41F7}" type="parTrans" cxnId="{B4D71AB9-0C7E-449D-B525-CF3923FF4D65}">
      <dgm:prSet/>
      <dgm:spPr/>
      <dgm:t>
        <a:bodyPr/>
        <a:lstStyle/>
        <a:p>
          <a:endParaRPr lang="ru-RU"/>
        </a:p>
      </dgm:t>
    </dgm:pt>
    <dgm:pt modelId="{0BCF9652-CD9F-404E-B8FC-7B11D838596F}" type="sibTrans" cxnId="{B4D71AB9-0C7E-449D-B525-CF3923FF4D65}">
      <dgm:prSet/>
      <dgm:spPr/>
      <dgm:t>
        <a:bodyPr/>
        <a:lstStyle/>
        <a:p>
          <a:endParaRPr lang="ru-RU"/>
        </a:p>
      </dgm:t>
    </dgm:pt>
    <dgm:pt modelId="{23E642A1-CF34-4DDD-9661-995EF66D84E1}">
      <dgm:prSet phldrT="[Текст]"/>
      <dgm:spPr>
        <a:xfrm>
          <a:off x="0" y="1736285"/>
          <a:ext cx="9066718" cy="860431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«4» (7-9 б)</a:t>
          </a:r>
        </a:p>
      </dgm:t>
    </dgm:pt>
    <dgm:pt modelId="{B72069D9-D02A-4A62-9A7D-C1DFFFF927A3}" type="parTrans" cxnId="{44E0CE83-D5F7-40ED-ABA1-E58B9D494BE7}">
      <dgm:prSet/>
      <dgm:spPr/>
      <dgm:t>
        <a:bodyPr/>
        <a:lstStyle/>
        <a:p>
          <a:endParaRPr lang="ru-RU"/>
        </a:p>
      </dgm:t>
    </dgm:pt>
    <dgm:pt modelId="{A9B402F6-2BC3-4060-827E-3C668E7E8B41}" type="sibTrans" cxnId="{44E0CE83-D5F7-40ED-ABA1-E58B9D494BE7}">
      <dgm:prSet/>
      <dgm:spPr/>
      <dgm:t>
        <a:bodyPr/>
        <a:lstStyle/>
        <a:p>
          <a:endParaRPr lang="ru-RU"/>
        </a:p>
      </dgm:t>
    </dgm:pt>
    <dgm:pt modelId="{EB83ED00-46A8-4361-80FB-840B1430C689}">
      <dgm:prSet phldrT="[Текст]"/>
      <dgm:spPr>
        <a:xfrm>
          <a:off x="0" y="3380472"/>
          <a:ext cx="9080816" cy="1025542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«3» (4-6 б)</a:t>
          </a:r>
        </a:p>
      </dgm:t>
    </dgm:pt>
    <dgm:pt modelId="{FE969286-A107-490F-9B32-9907B77C492E}" type="parTrans" cxnId="{76F1ABC2-3536-4FB9-AB30-0AA9877C87E1}">
      <dgm:prSet/>
      <dgm:spPr/>
      <dgm:t>
        <a:bodyPr/>
        <a:lstStyle/>
        <a:p>
          <a:endParaRPr lang="ru-RU"/>
        </a:p>
      </dgm:t>
    </dgm:pt>
    <dgm:pt modelId="{BE92B597-43C9-4852-9CF2-A550A468A8E6}" type="sibTrans" cxnId="{76F1ABC2-3536-4FB9-AB30-0AA9877C87E1}">
      <dgm:prSet/>
      <dgm:spPr/>
      <dgm:t>
        <a:bodyPr/>
        <a:lstStyle/>
        <a:p>
          <a:endParaRPr lang="ru-RU"/>
        </a:p>
      </dgm:t>
    </dgm:pt>
    <dgm:pt modelId="{59D04090-2670-471B-B8C9-E36E8F8E2438}" type="pres">
      <dgm:prSet presAssocID="{4DFF3559-E5F2-4E30-894F-17FC41E3D621}" presName="linear" presStyleCnt="0">
        <dgm:presLayoutVars>
          <dgm:dir/>
          <dgm:animLvl val="lvl"/>
          <dgm:resizeHandles val="exact"/>
        </dgm:presLayoutVars>
      </dgm:prSet>
      <dgm:spPr/>
    </dgm:pt>
    <dgm:pt modelId="{F91186D7-B124-49D9-9EA9-C47AA0EE7BE3}" type="pres">
      <dgm:prSet presAssocID="{F19E7DF1-01EF-4A9D-B342-02F6EA80AABC}" presName="parentLin" presStyleCnt="0"/>
      <dgm:spPr/>
    </dgm:pt>
    <dgm:pt modelId="{5F5BBFF5-8D2D-479F-BEE1-213D323EF0C6}" type="pres">
      <dgm:prSet presAssocID="{F19E7DF1-01EF-4A9D-B342-02F6EA80AABC}" presName="parentLeftMargin" presStyleLbl="node1" presStyleIdx="0" presStyleCnt="3"/>
      <dgm:spPr/>
    </dgm:pt>
    <dgm:pt modelId="{C1FE0EA8-2D79-4FE5-81A5-974738677019}" type="pres">
      <dgm:prSet presAssocID="{F19E7DF1-01EF-4A9D-B342-02F6EA80AABC}" presName="parentText" presStyleLbl="node1" presStyleIdx="0" presStyleCnt="3" custScaleX="142857" custScaleY="45387" custLinFactNeighborX="-97093" custLinFactNeighborY="1599">
        <dgm:presLayoutVars>
          <dgm:chMax val="0"/>
          <dgm:bulletEnabled val="1"/>
        </dgm:presLayoutVars>
      </dgm:prSet>
      <dgm:spPr/>
    </dgm:pt>
    <dgm:pt modelId="{542D8833-0719-4371-BFA7-DB91F71A551E}" type="pres">
      <dgm:prSet presAssocID="{F19E7DF1-01EF-4A9D-B342-02F6EA80AABC}" presName="negativeSpace" presStyleCnt="0"/>
      <dgm:spPr/>
    </dgm:pt>
    <dgm:pt modelId="{31156208-5395-4E7E-A227-8763668AB5F9}" type="pres">
      <dgm:prSet presAssocID="{F19E7DF1-01EF-4A9D-B342-02F6EA80AABC}" presName="childText" presStyleLbl="conFgAcc1" presStyleIdx="0" presStyleCnt="3" custFlipHor="1" custScaleX="9937" custScaleY="112567" custLinFactY="8272" custLinFactNeighborX="10876" custLinFactNeighborY="100000">
        <dgm:presLayoutVars>
          <dgm:bulletEnabled val="1"/>
        </dgm:presLayoutVars>
      </dgm:prSet>
      <dgm:spPr>
        <a:xfrm flipH="1">
          <a:off x="559226" y="472670"/>
          <a:ext cx="1000406" cy="1702013"/>
        </a:xfrm>
        <a:prstGeom prst="rect">
          <a:avLst/>
        </a:prstGeom>
        <a:solidFill>
          <a:srgbClr val="7030A0">
            <a:alpha val="90000"/>
          </a:srgb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60AB1569-6E79-4EAF-8123-5246B88FFEEA}" type="pres">
      <dgm:prSet presAssocID="{0BCF9652-CD9F-404E-B8FC-7B11D838596F}" presName="spaceBetweenRectangles" presStyleCnt="0"/>
      <dgm:spPr/>
    </dgm:pt>
    <dgm:pt modelId="{FD51239E-75CA-41A2-9754-1F0398FC9B60}" type="pres">
      <dgm:prSet presAssocID="{23E642A1-CF34-4DDD-9661-995EF66D84E1}" presName="parentLin" presStyleCnt="0"/>
      <dgm:spPr/>
    </dgm:pt>
    <dgm:pt modelId="{7B446895-53A6-4FC6-A92F-31EE3DEC598D}" type="pres">
      <dgm:prSet presAssocID="{23E642A1-CF34-4DDD-9661-995EF66D84E1}" presName="parentLeftMargin" presStyleLbl="node1" presStyleIdx="0" presStyleCnt="3"/>
      <dgm:spPr/>
    </dgm:pt>
    <dgm:pt modelId="{451E7FE4-1311-4459-AB94-F20B3520CA7C}" type="pres">
      <dgm:prSet presAssocID="{23E642A1-CF34-4DDD-9661-995EF66D84E1}" presName="parentText" presStyleLbl="node1" presStyleIdx="1" presStyleCnt="3" custScaleX="156121" custScaleY="48579" custLinFactNeighborX="-80340" custLinFactNeighborY="-18795">
        <dgm:presLayoutVars>
          <dgm:chMax val="0"/>
          <dgm:bulletEnabled val="1"/>
        </dgm:presLayoutVars>
      </dgm:prSet>
      <dgm:spPr/>
    </dgm:pt>
    <dgm:pt modelId="{4CDDBE24-21B2-46B2-BE4A-5FEBD747B9ED}" type="pres">
      <dgm:prSet presAssocID="{23E642A1-CF34-4DDD-9661-995EF66D84E1}" presName="negativeSpace" presStyleCnt="0"/>
      <dgm:spPr/>
    </dgm:pt>
    <dgm:pt modelId="{B1E8343B-4860-4332-97A5-FFAB56D1EC59}" type="pres">
      <dgm:prSet presAssocID="{23E642A1-CF34-4DDD-9661-995EF66D84E1}" presName="childText" presStyleLbl="conFgAcc1" presStyleIdx="1" presStyleCnt="3" custScaleX="7556" custScaleY="97202" custLinFactNeighborX="19219" custLinFactNeighborY="46271">
        <dgm:presLayoutVars>
          <dgm:bulletEnabled val="1"/>
        </dgm:presLayoutVars>
      </dgm:prSet>
      <dgm:spPr>
        <a:xfrm>
          <a:off x="1822273" y="2174360"/>
          <a:ext cx="1111151" cy="1469694"/>
        </a:xfrm>
        <a:prstGeom prst="rect">
          <a:avLst/>
        </a:prstGeom>
        <a:solidFill>
          <a:srgbClr val="7030A0">
            <a:alpha val="90000"/>
          </a:srgb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381756F8-5711-4748-801A-A2A8E1E97371}" type="pres">
      <dgm:prSet presAssocID="{A9B402F6-2BC3-4060-827E-3C668E7E8B41}" presName="spaceBetweenRectangles" presStyleCnt="0"/>
      <dgm:spPr/>
    </dgm:pt>
    <dgm:pt modelId="{C232E4A0-1D81-4DD6-98B8-7495A59C2D9A}" type="pres">
      <dgm:prSet presAssocID="{EB83ED00-46A8-4361-80FB-840B1430C689}" presName="parentLin" presStyleCnt="0"/>
      <dgm:spPr/>
    </dgm:pt>
    <dgm:pt modelId="{F77FD521-5AA1-407E-94CB-F54F4B86A9C9}" type="pres">
      <dgm:prSet presAssocID="{EB83ED00-46A8-4361-80FB-840B1430C689}" presName="parentLeftMargin" presStyleLbl="node1" presStyleIdx="1" presStyleCnt="3"/>
      <dgm:spPr/>
    </dgm:pt>
    <dgm:pt modelId="{F744FEB1-CEFC-406D-A728-51FAF97F63FA}" type="pres">
      <dgm:prSet presAssocID="{EB83ED00-46A8-4361-80FB-840B1430C689}" presName="parentText" presStyleLbl="node1" presStyleIdx="2" presStyleCnt="3" custScaleX="162720" custScaleY="57901" custLinFactX="-229" custLinFactNeighborX="-100000" custLinFactNeighborY="-24710">
        <dgm:presLayoutVars>
          <dgm:chMax val="0"/>
          <dgm:bulletEnabled val="1"/>
        </dgm:presLayoutVars>
      </dgm:prSet>
      <dgm:spPr/>
    </dgm:pt>
    <dgm:pt modelId="{DDB5BF0D-7D1C-4B6E-8869-5DEA12434BF6}" type="pres">
      <dgm:prSet presAssocID="{EB83ED00-46A8-4361-80FB-840B1430C689}" presName="negativeSpace" presStyleCnt="0"/>
      <dgm:spPr/>
    </dgm:pt>
    <dgm:pt modelId="{72D8BB0A-72CE-46A0-ADAD-1E0EB0A12D82}" type="pres">
      <dgm:prSet presAssocID="{EB83ED00-46A8-4361-80FB-840B1430C689}" presName="childText" presStyleLbl="conFgAcc1" presStyleIdx="2" presStyleCnt="3" custScaleX="8193" custScaleY="47320" custLinFactNeighborX="5202" custLinFactNeighborY="70915">
        <dgm:presLayoutVars>
          <dgm:bulletEnabled val="1"/>
        </dgm:presLayoutVars>
      </dgm:prSet>
      <dgm:spPr>
        <a:xfrm>
          <a:off x="493234" y="3981676"/>
          <a:ext cx="1192314" cy="1131928"/>
        </a:xfrm>
        <a:prstGeom prst="rect">
          <a:avLst/>
        </a:prstGeom>
        <a:solidFill>
          <a:srgbClr val="7030A0">
            <a:alpha val="90000"/>
          </a:srgb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AE5ABE2D-CB2C-43AE-AB73-1B0762B97994}" type="presOf" srcId="{23E642A1-CF34-4DDD-9661-995EF66D84E1}" destId="{7B446895-53A6-4FC6-A92F-31EE3DEC598D}" srcOrd="0" destOrd="0" presId="urn:microsoft.com/office/officeart/2005/8/layout/list1"/>
    <dgm:cxn modelId="{0D7F054F-96B3-471A-8DC0-A68E31BEA80E}" type="presOf" srcId="{F19E7DF1-01EF-4A9D-B342-02F6EA80AABC}" destId="{C1FE0EA8-2D79-4FE5-81A5-974738677019}" srcOrd="1" destOrd="0" presId="urn:microsoft.com/office/officeart/2005/8/layout/list1"/>
    <dgm:cxn modelId="{44E0CE83-D5F7-40ED-ABA1-E58B9D494BE7}" srcId="{4DFF3559-E5F2-4E30-894F-17FC41E3D621}" destId="{23E642A1-CF34-4DDD-9661-995EF66D84E1}" srcOrd="1" destOrd="0" parTransId="{B72069D9-D02A-4A62-9A7D-C1DFFFF927A3}" sibTransId="{A9B402F6-2BC3-4060-827E-3C668E7E8B41}"/>
    <dgm:cxn modelId="{4D765E92-70C4-4C59-B6C9-78024BA4B814}" type="presOf" srcId="{23E642A1-CF34-4DDD-9661-995EF66D84E1}" destId="{451E7FE4-1311-4459-AB94-F20B3520CA7C}" srcOrd="1" destOrd="0" presId="urn:microsoft.com/office/officeart/2005/8/layout/list1"/>
    <dgm:cxn modelId="{B4D71AB9-0C7E-449D-B525-CF3923FF4D65}" srcId="{4DFF3559-E5F2-4E30-894F-17FC41E3D621}" destId="{F19E7DF1-01EF-4A9D-B342-02F6EA80AABC}" srcOrd="0" destOrd="0" parTransId="{F2CF3A4E-69FB-48BC-B2A0-323001FE41F7}" sibTransId="{0BCF9652-CD9F-404E-B8FC-7B11D838596F}"/>
    <dgm:cxn modelId="{76F1ABC2-3536-4FB9-AB30-0AA9877C87E1}" srcId="{4DFF3559-E5F2-4E30-894F-17FC41E3D621}" destId="{EB83ED00-46A8-4361-80FB-840B1430C689}" srcOrd="2" destOrd="0" parTransId="{FE969286-A107-490F-9B32-9907B77C492E}" sibTransId="{BE92B597-43C9-4852-9CF2-A550A468A8E6}"/>
    <dgm:cxn modelId="{49D554D1-4BDD-4909-8642-36FDC845868A}" type="presOf" srcId="{4DFF3559-E5F2-4E30-894F-17FC41E3D621}" destId="{59D04090-2670-471B-B8C9-E36E8F8E2438}" srcOrd="0" destOrd="0" presId="urn:microsoft.com/office/officeart/2005/8/layout/list1"/>
    <dgm:cxn modelId="{2977FFD6-D6E7-4CB5-BDC9-EC7247B9D824}" type="presOf" srcId="{EB83ED00-46A8-4361-80FB-840B1430C689}" destId="{F744FEB1-CEFC-406D-A728-51FAF97F63FA}" srcOrd="1" destOrd="0" presId="urn:microsoft.com/office/officeart/2005/8/layout/list1"/>
    <dgm:cxn modelId="{F91A06F3-CBE1-4436-AA3D-247561EB82E9}" type="presOf" srcId="{EB83ED00-46A8-4361-80FB-840B1430C689}" destId="{F77FD521-5AA1-407E-94CB-F54F4B86A9C9}" srcOrd="0" destOrd="0" presId="urn:microsoft.com/office/officeart/2005/8/layout/list1"/>
    <dgm:cxn modelId="{361FF3F4-253A-4CF6-B3D9-956CAF4C8235}" type="presOf" srcId="{F19E7DF1-01EF-4A9D-B342-02F6EA80AABC}" destId="{5F5BBFF5-8D2D-479F-BEE1-213D323EF0C6}" srcOrd="0" destOrd="0" presId="urn:microsoft.com/office/officeart/2005/8/layout/list1"/>
    <dgm:cxn modelId="{28843781-2C1E-4CFF-9539-07CA1FDF096B}" type="presParOf" srcId="{59D04090-2670-471B-B8C9-E36E8F8E2438}" destId="{F91186D7-B124-49D9-9EA9-C47AA0EE7BE3}" srcOrd="0" destOrd="0" presId="urn:microsoft.com/office/officeart/2005/8/layout/list1"/>
    <dgm:cxn modelId="{692E225F-D276-44AB-A0F8-1D0BB2E2A96D}" type="presParOf" srcId="{F91186D7-B124-49D9-9EA9-C47AA0EE7BE3}" destId="{5F5BBFF5-8D2D-479F-BEE1-213D323EF0C6}" srcOrd="0" destOrd="0" presId="urn:microsoft.com/office/officeart/2005/8/layout/list1"/>
    <dgm:cxn modelId="{3FBB368C-E066-45DC-809B-8AFD2FD17AC5}" type="presParOf" srcId="{F91186D7-B124-49D9-9EA9-C47AA0EE7BE3}" destId="{C1FE0EA8-2D79-4FE5-81A5-974738677019}" srcOrd="1" destOrd="0" presId="urn:microsoft.com/office/officeart/2005/8/layout/list1"/>
    <dgm:cxn modelId="{56CECCFA-2DC6-4401-A803-80BB807D9074}" type="presParOf" srcId="{59D04090-2670-471B-B8C9-E36E8F8E2438}" destId="{542D8833-0719-4371-BFA7-DB91F71A551E}" srcOrd="1" destOrd="0" presId="urn:microsoft.com/office/officeart/2005/8/layout/list1"/>
    <dgm:cxn modelId="{A3423A07-01D2-480E-AB7C-F6E83FC88F36}" type="presParOf" srcId="{59D04090-2670-471B-B8C9-E36E8F8E2438}" destId="{31156208-5395-4E7E-A227-8763668AB5F9}" srcOrd="2" destOrd="0" presId="urn:microsoft.com/office/officeart/2005/8/layout/list1"/>
    <dgm:cxn modelId="{C683907B-A371-45B7-A21B-004E50D4462E}" type="presParOf" srcId="{59D04090-2670-471B-B8C9-E36E8F8E2438}" destId="{60AB1569-6E79-4EAF-8123-5246B88FFEEA}" srcOrd="3" destOrd="0" presId="urn:microsoft.com/office/officeart/2005/8/layout/list1"/>
    <dgm:cxn modelId="{40F58DCC-6067-4060-B303-14157BFEC5D4}" type="presParOf" srcId="{59D04090-2670-471B-B8C9-E36E8F8E2438}" destId="{FD51239E-75CA-41A2-9754-1F0398FC9B60}" srcOrd="4" destOrd="0" presId="urn:microsoft.com/office/officeart/2005/8/layout/list1"/>
    <dgm:cxn modelId="{856C57FD-BF69-4629-8876-6B5A02051280}" type="presParOf" srcId="{FD51239E-75CA-41A2-9754-1F0398FC9B60}" destId="{7B446895-53A6-4FC6-A92F-31EE3DEC598D}" srcOrd="0" destOrd="0" presId="urn:microsoft.com/office/officeart/2005/8/layout/list1"/>
    <dgm:cxn modelId="{7F28AA9A-1D56-4EF2-9016-E86F7CA6DFC5}" type="presParOf" srcId="{FD51239E-75CA-41A2-9754-1F0398FC9B60}" destId="{451E7FE4-1311-4459-AB94-F20B3520CA7C}" srcOrd="1" destOrd="0" presId="urn:microsoft.com/office/officeart/2005/8/layout/list1"/>
    <dgm:cxn modelId="{A691C629-C43F-422C-A3C6-96830665CBCF}" type="presParOf" srcId="{59D04090-2670-471B-B8C9-E36E8F8E2438}" destId="{4CDDBE24-21B2-46B2-BE4A-5FEBD747B9ED}" srcOrd="5" destOrd="0" presId="urn:microsoft.com/office/officeart/2005/8/layout/list1"/>
    <dgm:cxn modelId="{598E16F6-5186-4CB5-84DE-8518658029BA}" type="presParOf" srcId="{59D04090-2670-471B-B8C9-E36E8F8E2438}" destId="{B1E8343B-4860-4332-97A5-FFAB56D1EC59}" srcOrd="6" destOrd="0" presId="urn:microsoft.com/office/officeart/2005/8/layout/list1"/>
    <dgm:cxn modelId="{24AC0405-52BB-4EC8-A2CD-74D7697A4DE0}" type="presParOf" srcId="{59D04090-2670-471B-B8C9-E36E8F8E2438}" destId="{381756F8-5711-4748-801A-A2A8E1E97371}" srcOrd="7" destOrd="0" presId="urn:microsoft.com/office/officeart/2005/8/layout/list1"/>
    <dgm:cxn modelId="{2A92DB21-78D5-4A4E-A72F-E91DE0B8FB5A}" type="presParOf" srcId="{59D04090-2670-471B-B8C9-E36E8F8E2438}" destId="{C232E4A0-1D81-4DD6-98B8-7495A59C2D9A}" srcOrd="8" destOrd="0" presId="urn:microsoft.com/office/officeart/2005/8/layout/list1"/>
    <dgm:cxn modelId="{ABBC1C73-89E0-4043-9BF6-23F0FF14C837}" type="presParOf" srcId="{C232E4A0-1D81-4DD6-98B8-7495A59C2D9A}" destId="{F77FD521-5AA1-407E-94CB-F54F4B86A9C9}" srcOrd="0" destOrd="0" presId="urn:microsoft.com/office/officeart/2005/8/layout/list1"/>
    <dgm:cxn modelId="{F8517E49-4577-4D1D-927C-77FEB4F968C7}" type="presParOf" srcId="{C232E4A0-1D81-4DD6-98B8-7495A59C2D9A}" destId="{F744FEB1-CEFC-406D-A728-51FAF97F63FA}" srcOrd="1" destOrd="0" presId="urn:microsoft.com/office/officeart/2005/8/layout/list1"/>
    <dgm:cxn modelId="{200A089E-2B66-42A5-873A-7CACE29B59FB}" type="presParOf" srcId="{59D04090-2670-471B-B8C9-E36E8F8E2438}" destId="{DDB5BF0D-7D1C-4B6E-8869-5DEA12434BF6}" srcOrd="9" destOrd="0" presId="urn:microsoft.com/office/officeart/2005/8/layout/list1"/>
    <dgm:cxn modelId="{C19A4B16-8481-4DE3-AEFB-CB4743BC901D}" type="presParOf" srcId="{59D04090-2670-471B-B8C9-E36E8F8E2438}" destId="{72D8BB0A-72CE-46A0-ADAD-1E0EB0A12D82}" srcOrd="10" destOrd="0" presId="urn:microsoft.com/office/officeart/2005/8/layout/list1"/>
  </dgm:cxnLst>
  <dgm:bg>
    <a:blipFill>
      <a:blip xmlns:r="http://schemas.openxmlformats.org/officeDocument/2006/relationships" r:embed="rId1"/>
      <a:tile tx="0" ty="0" sx="100000" sy="100000" flip="none" algn="tl"/>
    </a:blipFill>
    <a:effectLst>
      <a:softEdge rad="12700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48E19F7-FF8D-4CF9-A048-D89B29DDED4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9CB5D6-7A7C-4456-A269-6918D6BF9C79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xfrm rot="16200000">
          <a:off x="-203846" y="1995356"/>
          <a:ext cx="5222966" cy="1242469"/>
        </a:xfrm>
        <a:prstGeom prst="rect">
          <a:avLst/>
        </a:prstGeom>
        <a:gradFill rotWithShape="1">
          <a:gsLst>
            <a:gs pos="0">
              <a:srgbClr val="4472C4">
                <a:satMod val="103000"/>
                <a:lumMod val="102000"/>
                <a:tint val="94000"/>
              </a:srgbClr>
            </a:gs>
            <a:gs pos="50000">
              <a:srgbClr val="4472C4">
                <a:satMod val="110000"/>
                <a:lumMod val="100000"/>
                <a:shade val="100000"/>
              </a:srgbClr>
            </a:gs>
            <a:gs pos="100000">
              <a:srgbClr val="4472C4">
                <a:lumMod val="99000"/>
                <a:satMod val="120000"/>
                <a:shade val="78000"/>
              </a:srgbClr>
            </a:gs>
          </a:gsLst>
          <a:lin ang="5400000" scaled="0"/>
        </a:gradFill>
        <a:ln w="6350" cap="flat" cmpd="sng" algn="ctr">
          <a:solidFill>
            <a:srgbClr val="4472C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32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32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</a:t>
          </a:r>
          <a:r>
            <a:rPr lang="ru-RU" sz="32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r>
            <a:rPr lang="ru-RU" sz="32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(</a:t>
          </a:r>
          <a:r>
            <a:rPr lang="en-US" sz="32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74</a:t>
          </a:r>
          <a:r>
            <a:rPr lang="uk-UA" sz="32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,25</a:t>
          </a:r>
          <a:r>
            <a:rPr lang="ru-RU" sz="32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%)</a:t>
          </a:r>
        </a:p>
      </dgm:t>
    </dgm:pt>
    <dgm:pt modelId="{2D8C56CA-5A28-4347-A0A3-5317BEE81D98}" type="parTrans" cxnId="{DCA9BBF3-E169-43DD-8C96-43AF04671B79}">
      <dgm:prSet/>
      <dgm:spPr/>
      <dgm:t>
        <a:bodyPr/>
        <a:lstStyle/>
        <a:p>
          <a:endParaRPr lang="ru-RU"/>
        </a:p>
      </dgm:t>
    </dgm:pt>
    <dgm:pt modelId="{97819CAE-3884-409A-8B1D-0D3063327056}" type="sibTrans" cxnId="{DCA9BBF3-E169-43DD-8C96-43AF04671B79}">
      <dgm:prSet/>
      <dgm:spPr/>
      <dgm:t>
        <a:bodyPr/>
        <a:lstStyle/>
        <a:p>
          <a:endParaRPr lang="ru-RU"/>
        </a:p>
      </dgm:t>
    </dgm:pt>
    <dgm:pt modelId="{50C50DEC-B3E8-4DD3-B7FA-6C7676E10D62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xfrm>
          <a:off x="3679861" y="879954"/>
          <a:ext cx="3574198" cy="992363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rgbClr val="ED7D31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121 (79,8%)</a:t>
          </a:r>
        </a:p>
      </dgm:t>
    </dgm:pt>
    <dgm:pt modelId="{FF23402E-9B2B-4D0E-87D6-8F72BBA27E07}" type="parTrans" cxnId="{E34AD7E6-6F91-457B-B387-A90D650C8C25}">
      <dgm:prSet/>
      <dgm:spPr>
        <a:xfrm>
          <a:off x="3028871" y="1376136"/>
          <a:ext cx="650990" cy="1240454"/>
        </a:xfrm>
        <a:custGeom>
          <a:avLst/>
          <a:gdLst/>
          <a:ahLst/>
          <a:cxnLst/>
          <a:rect l="0" t="0" r="0" b="0"/>
          <a:pathLst>
            <a:path>
              <a:moveTo>
                <a:pt x="0" y="1240454"/>
              </a:moveTo>
              <a:lnTo>
                <a:pt x="325495" y="1240454"/>
              </a:lnTo>
              <a:lnTo>
                <a:pt x="325495" y="0"/>
              </a:lnTo>
              <a:lnTo>
                <a:pt x="650990" y="0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C01A0030-CAB6-4C40-ABB2-75C83125BF2F}" type="sibTrans" cxnId="{E34AD7E6-6F91-457B-B387-A90D650C8C25}">
      <dgm:prSet/>
      <dgm:spPr/>
      <dgm:t>
        <a:bodyPr/>
        <a:lstStyle/>
        <a:p>
          <a:endParaRPr lang="ru-RU"/>
        </a:p>
      </dgm:t>
    </dgm:pt>
    <dgm:pt modelId="{C9C0EAAF-287E-4491-822C-BDA00290ACAB}">
      <dgm:prSet phldrT="[Текст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xfrm>
          <a:off x="3679861" y="2120409"/>
          <a:ext cx="3696487" cy="992363"/>
        </a:xfrm>
        <a:prstGeom prst="rect">
          <a:avLst/>
        </a:prstGeom>
        <a:solidFill>
          <a:srgbClr val="7030A0"/>
        </a:solidFill>
        <a:ln w="12700" cap="flat" cmpd="sng" algn="ctr">
          <a:solidFill>
            <a:srgbClr val="70AD47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122 (68,7%)</a:t>
          </a:r>
        </a:p>
      </dgm:t>
    </dgm:pt>
    <dgm:pt modelId="{32E4D6B3-9A1B-4237-9240-223349308FD3}" type="parTrans" cxnId="{E65B860E-8869-4D15-85B0-ADF677584C84}">
      <dgm:prSet/>
      <dgm:spPr>
        <a:xfrm>
          <a:off x="3028871" y="2570871"/>
          <a:ext cx="6509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0990" y="4572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8443C03-596D-4803-B793-19B7F5D3872C}" type="sibTrans" cxnId="{E65B860E-8869-4D15-85B0-ADF677584C84}">
      <dgm:prSet/>
      <dgm:spPr/>
      <dgm:t>
        <a:bodyPr/>
        <a:lstStyle/>
        <a:p>
          <a:endParaRPr lang="ru-RU"/>
        </a:p>
      </dgm:t>
    </dgm:pt>
    <dgm:pt modelId="{ED0F99E7-D6FD-4BDE-BB8C-3CF57856C02B}" type="pres">
      <dgm:prSet presAssocID="{B48E19F7-FF8D-4CF9-A048-D89B29DDED4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E0D708B-54FF-4AE3-BCAF-FDA0DC54091A}" type="pres">
      <dgm:prSet presAssocID="{519CB5D6-7A7C-4456-A269-6918D6BF9C79}" presName="root1" presStyleCnt="0"/>
      <dgm:spPr/>
    </dgm:pt>
    <dgm:pt modelId="{AEAFBA80-2A01-4C94-9660-B979E8723CA6}" type="pres">
      <dgm:prSet presAssocID="{519CB5D6-7A7C-4456-A269-6918D6BF9C79}" presName="LevelOneTextNode" presStyleLbl="node0" presStyleIdx="0" presStyleCnt="1" custScaleX="162551" custLinFactNeighborX="6971" custLinFactNeighborY="-7152">
        <dgm:presLayoutVars>
          <dgm:chPref val="3"/>
        </dgm:presLayoutVars>
      </dgm:prSet>
      <dgm:spPr/>
    </dgm:pt>
    <dgm:pt modelId="{D7BAA791-F549-441E-8625-8D2CA7D80705}" type="pres">
      <dgm:prSet presAssocID="{519CB5D6-7A7C-4456-A269-6918D6BF9C79}" presName="level2hierChild" presStyleCnt="0"/>
      <dgm:spPr/>
    </dgm:pt>
    <dgm:pt modelId="{4CCFF2A1-02A4-4BFF-A75C-A142D9293276}" type="pres">
      <dgm:prSet presAssocID="{FF23402E-9B2B-4D0E-87D6-8F72BBA27E07}" presName="conn2-1" presStyleLbl="parChTrans1D2" presStyleIdx="0" presStyleCnt="2"/>
      <dgm:spPr/>
    </dgm:pt>
    <dgm:pt modelId="{1976A7ED-7610-45C4-962B-7856FABD0BF4}" type="pres">
      <dgm:prSet presAssocID="{FF23402E-9B2B-4D0E-87D6-8F72BBA27E07}" presName="connTx" presStyleLbl="parChTrans1D2" presStyleIdx="0" presStyleCnt="2"/>
      <dgm:spPr/>
    </dgm:pt>
    <dgm:pt modelId="{B6C74F76-741F-4D9F-8E3E-091C2968BB7B}" type="pres">
      <dgm:prSet presAssocID="{50C50DEC-B3E8-4DD3-B7FA-6C7676E10D62}" presName="root2" presStyleCnt="0"/>
      <dgm:spPr/>
    </dgm:pt>
    <dgm:pt modelId="{FC29364C-20CC-4F91-9151-1DFCB4ED9BF0}" type="pres">
      <dgm:prSet presAssocID="{50C50DEC-B3E8-4DD3-B7FA-6C7676E10D62}" presName="LevelTwoTextNode" presStyleLbl="node2" presStyleIdx="0" presStyleCnt="2" custScaleX="109808">
        <dgm:presLayoutVars>
          <dgm:chPref val="3"/>
        </dgm:presLayoutVars>
      </dgm:prSet>
      <dgm:spPr/>
    </dgm:pt>
    <dgm:pt modelId="{57B395CD-FF34-4A7B-9F3A-2F5B471F6667}" type="pres">
      <dgm:prSet presAssocID="{50C50DEC-B3E8-4DD3-B7FA-6C7676E10D62}" presName="level3hierChild" presStyleCnt="0"/>
      <dgm:spPr/>
    </dgm:pt>
    <dgm:pt modelId="{063F6F7A-E8E9-4347-9975-11ACD104BE88}" type="pres">
      <dgm:prSet presAssocID="{32E4D6B3-9A1B-4237-9240-223349308FD3}" presName="conn2-1" presStyleLbl="parChTrans1D2" presStyleIdx="1" presStyleCnt="2"/>
      <dgm:spPr/>
    </dgm:pt>
    <dgm:pt modelId="{8466CCA2-2BEB-4CD0-BC8B-209BD765C656}" type="pres">
      <dgm:prSet presAssocID="{32E4D6B3-9A1B-4237-9240-223349308FD3}" presName="connTx" presStyleLbl="parChTrans1D2" presStyleIdx="1" presStyleCnt="2"/>
      <dgm:spPr/>
    </dgm:pt>
    <dgm:pt modelId="{D21B3B09-0924-4B25-92F7-8FBE32F6E390}" type="pres">
      <dgm:prSet presAssocID="{C9C0EAAF-287E-4491-822C-BDA00290ACAB}" presName="root2" presStyleCnt="0"/>
      <dgm:spPr/>
    </dgm:pt>
    <dgm:pt modelId="{7D60F968-0755-4AE3-855A-48A8A686BC18}" type="pres">
      <dgm:prSet presAssocID="{C9C0EAAF-287E-4491-822C-BDA00290ACAB}" presName="LevelTwoTextNode" presStyleLbl="node2" presStyleIdx="1" presStyleCnt="2" custScaleX="113565" custLinFactNeighborX="-7378" custLinFactNeighborY="59871">
        <dgm:presLayoutVars>
          <dgm:chPref val="3"/>
        </dgm:presLayoutVars>
      </dgm:prSet>
      <dgm:spPr/>
    </dgm:pt>
    <dgm:pt modelId="{BAC263FC-E82C-4F82-87E7-9201606F50F5}" type="pres">
      <dgm:prSet presAssocID="{C9C0EAAF-287E-4491-822C-BDA00290ACAB}" presName="level3hierChild" presStyleCnt="0"/>
      <dgm:spPr/>
    </dgm:pt>
  </dgm:ptLst>
  <dgm:cxnLst>
    <dgm:cxn modelId="{1B380D09-312F-45CA-8794-E8C4F842A971}" type="presOf" srcId="{FF23402E-9B2B-4D0E-87D6-8F72BBA27E07}" destId="{1976A7ED-7610-45C4-962B-7856FABD0BF4}" srcOrd="1" destOrd="0" presId="urn:microsoft.com/office/officeart/2008/layout/HorizontalMultiLevelHierarchy"/>
    <dgm:cxn modelId="{E65B860E-8869-4D15-85B0-ADF677584C84}" srcId="{519CB5D6-7A7C-4456-A269-6918D6BF9C79}" destId="{C9C0EAAF-287E-4491-822C-BDA00290ACAB}" srcOrd="1" destOrd="0" parTransId="{32E4D6B3-9A1B-4237-9240-223349308FD3}" sibTransId="{08443C03-596D-4803-B793-19B7F5D3872C}"/>
    <dgm:cxn modelId="{C1CFCE3A-8800-4F4A-A3E3-5116E436B329}" type="presOf" srcId="{C9C0EAAF-287E-4491-822C-BDA00290ACAB}" destId="{7D60F968-0755-4AE3-855A-48A8A686BC18}" srcOrd="0" destOrd="0" presId="urn:microsoft.com/office/officeart/2008/layout/HorizontalMultiLevelHierarchy"/>
    <dgm:cxn modelId="{49B67F67-9462-49F9-BD83-A97D354556DF}" type="presOf" srcId="{32E4D6B3-9A1B-4237-9240-223349308FD3}" destId="{063F6F7A-E8E9-4347-9975-11ACD104BE88}" srcOrd="0" destOrd="0" presId="urn:microsoft.com/office/officeart/2008/layout/HorizontalMultiLevelHierarchy"/>
    <dgm:cxn modelId="{ED245E49-46E3-4A56-93F6-F52A80FF3F5F}" type="presOf" srcId="{FF23402E-9B2B-4D0E-87D6-8F72BBA27E07}" destId="{4CCFF2A1-02A4-4BFF-A75C-A142D9293276}" srcOrd="0" destOrd="0" presId="urn:microsoft.com/office/officeart/2008/layout/HorizontalMultiLevelHierarchy"/>
    <dgm:cxn modelId="{B0A12652-2B52-4583-961E-B8228F3A16DC}" type="presOf" srcId="{32E4D6B3-9A1B-4237-9240-223349308FD3}" destId="{8466CCA2-2BEB-4CD0-BC8B-209BD765C656}" srcOrd="1" destOrd="0" presId="urn:microsoft.com/office/officeart/2008/layout/HorizontalMultiLevelHierarchy"/>
    <dgm:cxn modelId="{946FC98A-4274-489D-A2F7-AF30AD01FA32}" type="presOf" srcId="{B48E19F7-FF8D-4CF9-A048-D89B29DDED40}" destId="{ED0F99E7-D6FD-4BDE-BB8C-3CF57856C02B}" srcOrd="0" destOrd="0" presId="urn:microsoft.com/office/officeart/2008/layout/HorizontalMultiLevelHierarchy"/>
    <dgm:cxn modelId="{A53C3393-8698-4659-A25C-50A1F4ABEE6D}" type="presOf" srcId="{519CB5D6-7A7C-4456-A269-6918D6BF9C79}" destId="{AEAFBA80-2A01-4C94-9660-B979E8723CA6}" srcOrd="0" destOrd="0" presId="urn:microsoft.com/office/officeart/2008/layout/HorizontalMultiLevelHierarchy"/>
    <dgm:cxn modelId="{E34AD7E6-6F91-457B-B387-A90D650C8C25}" srcId="{519CB5D6-7A7C-4456-A269-6918D6BF9C79}" destId="{50C50DEC-B3E8-4DD3-B7FA-6C7676E10D62}" srcOrd="0" destOrd="0" parTransId="{FF23402E-9B2B-4D0E-87D6-8F72BBA27E07}" sibTransId="{C01A0030-CAB6-4C40-ABB2-75C83125BF2F}"/>
    <dgm:cxn modelId="{CDBA36EF-E706-4A39-984A-ABA3FE91DAE6}" type="presOf" srcId="{50C50DEC-B3E8-4DD3-B7FA-6C7676E10D62}" destId="{FC29364C-20CC-4F91-9151-1DFCB4ED9BF0}" srcOrd="0" destOrd="0" presId="urn:microsoft.com/office/officeart/2008/layout/HorizontalMultiLevelHierarchy"/>
    <dgm:cxn modelId="{DCA9BBF3-E169-43DD-8C96-43AF04671B79}" srcId="{B48E19F7-FF8D-4CF9-A048-D89B29DDED40}" destId="{519CB5D6-7A7C-4456-A269-6918D6BF9C79}" srcOrd="0" destOrd="0" parTransId="{2D8C56CA-5A28-4347-A0A3-5317BEE81D98}" sibTransId="{97819CAE-3884-409A-8B1D-0D3063327056}"/>
    <dgm:cxn modelId="{4645626A-31E9-4517-BA81-0E3A6D64B2DF}" type="presParOf" srcId="{ED0F99E7-D6FD-4BDE-BB8C-3CF57856C02B}" destId="{8E0D708B-54FF-4AE3-BCAF-FDA0DC54091A}" srcOrd="0" destOrd="0" presId="urn:microsoft.com/office/officeart/2008/layout/HorizontalMultiLevelHierarchy"/>
    <dgm:cxn modelId="{031AE8E5-9A1D-4FD2-A49C-F4FF16AEB81F}" type="presParOf" srcId="{8E0D708B-54FF-4AE3-BCAF-FDA0DC54091A}" destId="{AEAFBA80-2A01-4C94-9660-B979E8723CA6}" srcOrd="0" destOrd="0" presId="urn:microsoft.com/office/officeart/2008/layout/HorizontalMultiLevelHierarchy"/>
    <dgm:cxn modelId="{977C31B1-3D7D-49D2-A098-C56C4D2D944E}" type="presParOf" srcId="{8E0D708B-54FF-4AE3-BCAF-FDA0DC54091A}" destId="{D7BAA791-F549-441E-8625-8D2CA7D80705}" srcOrd="1" destOrd="0" presId="urn:microsoft.com/office/officeart/2008/layout/HorizontalMultiLevelHierarchy"/>
    <dgm:cxn modelId="{FC8275EB-EC6A-436C-B163-EE83CC66E3CB}" type="presParOf" srcId="{D7BAA791-F549-441E-8625-8D2CA7D80705}" destId="{4CCFF2A1-02A4-4BFF-A75C-A142D9293276}" srcOrd="0" destOrd="0" presId="urn:microsoft.com/office/officeart/2008/layout/HorizontalMultiLevelHierarchy"/>
    <dgm:cxn modelId="{274F58BB-9FE8-48E0-B2BD-9AC8B7B63347}" type="presParOf" srcId="{4CCFF2A1-02A4-4BFF-A75C-A142D9293276}" destId="{1976A7ED-7610-45C4-962B-7856FABD0BF4}" srcOrd="0" destOrd="0" presId="urn:microsoft.com/office/officeart/2008/layout/HorizontalMultiLevelHierarchy"/>
    <dgm:cxn modelId="{EC06247A-77C7-4433-A96D-ECE9C3338518}" type="presParOf" srcId="{D7BAA791-F549-441E-8625-8D2CA7D80705}" destId="{B6C74F76-741F-4D9F-8E3E-091C2968BB7B}" srcOrd="1" destOrd="0" presId="urn:microsoft.com/office/officeart/2008/layout/HorizontalMultiLevelHierarchy"/>
    <dgm:cxn modelId="{DA9DED4B-CAA8-4DBD-B9E1-09FCAAD48008}" type="presParOf" srcId="{B6C74F76-741F-4D9F-8E3E-091C2968BB7B}" destId="{FC29364C-20CC-4F91-9151-1DFCB4ED9BF0}" srcOrd="0" destOrd="0" presId="urn:microsoft.com/office/officeart/2008/layout/HorizontalMultiLevelHierarchy"/>
    <dgm:cxn modelId="{6BFE44E3-ADFE-4759-A7B1-07DE1C783BD9}" type="presParOf" srcId="{B6C74F76-741F-4D9F-8E3E-091C2968BB7B}" destId="{57B395CD-FF34-4A7B-9F3A-2F5B471F6667}" srcOrd="1" destOrd="0" presId="urn:microsoft.com/office/officeart/2008/layout/HorizontalMultiLevelHierarchy"/>
    <dgm:cxn modelId="{5A93C674-7A43-4722-A186-B92A382A8955}" type="presParOf" srcId="{D7BAA791-F549-441E-8625-8D2CA7D80705}" destId="{063F6F7A-E8E9-4347-9975-11ACD104BE88}" srcOrd="2" destOrd="0" presId="urn:microsoft.com/office/officeart/2008/layout/HorizontalMultiLevelHierarchy"/>
    <dgm:cxn modelId="{6C50D23C-2B24-493B-BCAC-ED26D06FC4E8}" type="presParOf" srcId="{063F6F7A-E8E9-4347-9975-11ACD104BE88}" destId="{8466CCA2-2BEB-4CD0-BC8B-209BD765C656}" srcOrd="0" destOrd="0" presId="urn:microsoft.com/office/officeart/2008/layout/HorizontalMultiLevelHierarchy"/>
    <dgm:cxn modelId="{A154334B-FC91-4BEE-A73A-28D34279BC0F}" type="presParOf" srcId="{D7BAA791-F549-441E-8625-8D2CA7D80705}" destId="{D21B3B09-0924-4B25-92F7-8FBE32F6E390}" srcOrd="3" destOrd="0" presId="urn:microsoft.com/office/officeart/2008/layout/HorizontalMultiLevelHierarchy"/>
    <dgm:cxn modelId="{03A84447-FA2F-44D1-BBC0-8E446F620B6E}" type="presParOf" srcId="{D21B3B09-0924-4B25-92F7-8FBE32F6E390}" destId="{7D60F968-0755-4AE3-855A-48A8A686BC18}" srcOrd="0" destOrd="0" presId="urn:microsoft.com/office/officeart/2008/layout/HorizontalMultiLevelHierarchy"/>
    <dgm:cxn modelId="{B2B7A328-84F5-4BB4-8E64-C2DF0353226B}" type="presParOf" srcId="{D21B3B09-0924-4B25-92F7-8FBE32F6E390}" destId="{BAC263FC-E82C-4F82-87E7-9201606F50F5}" srcOrd="1" destOrd="0" presId="urn:microsoft.com/office/officeart/2008/layout/HorizontalMultiLevelHierarchy"/>
  </dgm:cxnLst>
  <dgm:bg>
    <a:blipFill>
      <a:blip xmlns:r="http://schemas.openxmlformats.org/officeDocument/2006/relationships" r:embed="rId1"/>
      <a:tile tx="0" ty="0" sx="100000" sy="100000" flip="none" algn="tl"/>
    </a:blipFill>
    <a:effectLst>
      <a:softEdge rad="127000"/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C97393-B994-4D90-8C45-AED39F2F08C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EC18B1-4B43-4C96-AC45-953956637A19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xfrm>
          <a:off x="189202" y="1031716"/>
          <a:ext cx="2950941" cy="3035357"/>
        </a:xfrm>
        <a:prstGeom prst="rect">
          <a:avLst/>
        </a:prstGeom>
        <a:ln/>
      </dgm:spPr>
      <dgm:t>
        <a:bodyPr/>
        <a:lstStyle/>
        <a:p>
          <a:pPr>
            <a:lnSpc>
              <a:spcPct val="100000"/>
            </a:lnSpc>
            <a:buNone/>
          </a:pPr>
          <a:r>
            <a:rPr lang="ru-RU" sz="40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Середній</a:t>
          </a: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бал</a:t>
          </a:r>
          <a:r>
            <a:rPr lang="ru-RU" sz="44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pPr>
            <a:lnSpc>
              <a:spcPct val="90000"/>
            </a:lnSpc>
            <a:buNone/>
          </a:pP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(7,9)</a:t>
          </a:r>
        </a:p>
        <a:p>
          <a:pPr>
            <a:lnSpc>
              <a:spcPct val="90000"/>
            </a:lnSpc>
            <a:buNone/>
          </a:pPr>
          <a:endParaRPr lang="ru-RU" sz="44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1FAA1BE-95F2-4434-86DF-3B56F9BEE796}" type="parTrans" cxnId="{5684B63F-4BDF-40B0-8294-51AF7D5E3C00}">
      <dgm:prSet/>
      <dgm:spPr/>
      <dgm:t>
        <a:bodyPr/>
        <a:lstStyle/>
        <a:p>
          <a:endParaRPr lang="ru-RU"/>
        </a:p>
      </dgm:t>
    </dgm:pt>
    <dgm:pt modelId="{786FEE10-638E-48C3-BE96-4BA3BDE2EF89}" type="sibTrans" cxnId="{5684B63F-4BDF-40B0-8294-51AF7D5E3C00}">
      <dgm:prSet/>
      <dgm:spPr/>
      <dgm:t>
        <a:bodyPr/>
        <a:lstStyle/>
        <a:p>
          <a:endParaRPr lang="ru-RU"/>
        </a:p>
      </dgm:t>
    </dgm:pt>
    <dgm:pt modelId="{10B120D2-C8BE-4752-A4AD-D6C8D11EA9CD}">
      <dgm:prSet phldrT="[Текст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xfrm>
          <a:off x="3898543" y="947872"/>
          <a:ext cx="5266878" cy="1068957"/>
        </a:xfrm>
        <a:prstGeom prst="rect">
          <a:avLst/>
        </a:prstGeom>
        <a:ln/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121 (8,2)</a:t>
          </a:r>
        </a:p>
      </dgm:t>
    </dgm:pt>
    <dgm:pt modelId="{B6BC1500-7301-4729-9785-024D79CADFF9}" type="parTrans" cxnId="{F2AF5FB9-1E67-409E-ABD6-A6D11B16A059}">
      <dgm:prSet/>
      <dgm:spPr>
        <a:xfrm>
          <a:off x="3182352" y="1482351"/>
          <a:ext cx="716190" cy="1067044"/>
        </a:xfrm>
        <a:custGeom>
          <a:avLst/>
          <a:gdLst/>
          <a:ahLst/>
          <a:cxnLst/>
          <a:rect l="0" t="0" r="0" b="0"/>
          <a:pathLst>
            <a:path>
              <a:moveTo>
                <a:pt x="0" y="1067044"/>
              </a:moveTo>
              <a:lnTo>
                <a:pt x="358095" y="1067044"/>
              </a:lnTo>
              <a:lnTo>
                <a:pt x="358095" y="0"/>
              </a:lnTo>
              <a:lnTo>
                <a:pt x="716190" y="0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 b="0">
            <a:solidFill>
              <a:srgbClr val="7030A0"/>
            </a:solidFill>
            <a:latin typeface="Calibri" panose="020F0502020204030204"/>
            <a:ea typeface="+mn-ea"/>
            <a:cs typeface="+mn-cs"/>
          </a:endParaRPr>
        </a:p>
      </dgm:t>
    </dgm:pt>
    <dgm:pt modelId="{E1955C14-C160-4962-AC59-4F5139496C92}" type="sibTrans" cxnId="{F2AF5FB9-1E67-409E-ABD6-A6D11B16A059}">
      <dgm:prSet/>
      <dgm:spPr/>
      <dgm:t>
        <a:bodyPr/>
        <a:lstStyle/>
        <a:p>
          <a:endParaRPr lang="ru-RU"/>
        </a:p>
      </dgm:t>
    </dgm:pt>
    <dgm:pt modelId="{9B8420E4-E114-41BB-A129-B936F5A433CA}">
      <dgm:prSet phldrT="[Текст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xfrm>
          <a:off x="3898543" y="2284069"/>
          <a:ext cx="5291562" cy="1068957"/>
        </a:xfrm>
        <a:prstGeom prst="rect">
          <a:avLst/>
        </a:prstGeom>
        <a:ln/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122 (7,6)</a:t>
          </a:r>
        </a:p>
      </dgm:t>
    </dgm:pt>
    <dgm:pt modelId="{41BA6C20-6E6F-40F3-B724-57EE1CCB7AB9}" type="parTrans" cxnId="{AEFB5E22-5C5E-4BC7-89EB-BB2B0F878934}">
      <dgm:prSet/>
      <dgm:spPr>
        <a:xfrm>
          <a:off x="3182352" y="2549395"/>
          <a:ext cx="716190" cy="269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269152"/>
              </a:lnTo>
              <a:lnTo>
                <a:pt x="716190" y="269152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222FE4B-3FEA-4BC1-BC7F-459C132C4F48}" type="sibTrans" cxnId="{AEFB5E22-5C5E-4BC7-89EB-BB2B0F878934}">
      <dgm:prSet/>
      <dgm:spPr/>
      <dgm:t>
        <a:bodyPr/>
        <a:lstStyle/>
        <a:p>
          <a:endParaRPr lang="ru-RU"/>
        </a:p>
      </dgm:t>
    </dgm:pt>
    <dgm:pt modelId="{3B4C9A8A-FA7D-453B-B68A-9004C73159AF}" type="pres">
      <dgm:prSet presAssocID="{CCC97393-B994-4D90-8C45-AED39F2F08C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7E7CA4F-A43C-4EA8-B7B9-23CF4B64089F}" type="pres">
      <dgm:prSet presAssocID="{5EEC18B1-4B43-4C96-AC45-953956637A19}" presName="root1" presStyleCnt="0"/>
      <dgm:spPr/>
    </dgm:pt>
    <dgm:pt modelId="{A08397BB-3F07-44C6-909F-40168D79EACE}" type="pres">
      <dgm:prSet presAssocID="{5EEC18B1-4B43-4C96-AC45-953956637A19}" presName="LevelOneTextNode" presStyleLbl="node0" presStyleIdx="0" presStyleCnt="1" custAng="5400000" custScaleX="283955" custScaleY="52451" custLinFactNeighborX="-1399" custLinFactNeighborY="-4784">
        <dgm:presLayoutVars>
          <dgm:chPref val="3"/>
        </dgm:presLayoutVars>
      </dgm:prSet>
      <dgm:spPr/>
    </dgm:pt>
    <dgm:pt modelId="{3C96C158-3CEF-459D-B4DF-A88E927FAF12}" type="pres">
      <dgm:prSet presAssocID="{5EEC18B1-4B43-4C96-AC45-953956637A19}" presName="level2hierChild" presStyleCnt="0"/>
      <dgm:spPr/>
    </dgm:pt>
    <dgm:pt modelId="{31E5AEB2-BE37-49CF-8523-6BE887E98688}" type="pres">
      <dgm:prSet presAssocID="{B6BC1500-7301-4729-9785-024D79CADFF9}" presName="conn2-1" presStyleLbl="parChTrans1D2" presStyleIdx="0" presStyleCnt="2"/>
      <dgm:spPr/>
    </dgm:pt>
    <dgm:pt modelId="{32645F55-6713-4F79-8E81-7D9424F6D308}" type="pres">
      <dgm:prSet presAssocID="{B6BC1500-7301-4729-9785-024D79CADFF9}" presName="connTx" presStyleLbl="parChTrans1D2" presStyleIdx="0" presStyleCnt="2"/>
      <dgm:spPr/>
    </dgm:pt>
    <dgm:pt modelId="{06EE8415-0990-45B1-AC5D-0E529EED9985}" type="pres">
      <dgm:prSet presAssocID="{10B120D2-C8BE-4752-A4AD-D6C8D11EA9CD}" presName="root2" presStyleCnt="0"/>
      <dgm:spPr/>
    </dgm:pt>
    <dgm:pt modelId="{66E8F76E-C49D-4B8C-B721-663D59B242B0}" type="pres">
      <dgm:prSet presAssocID="{10B120D2-C8BE-4752-A4AD-D6C8D11EA9CD}" presName="LevelTwoTextNode" presStyleLbl="node2" presStyleIdx="0" presStyleCnt="2" custScaleX="150217">
        <dgm:presLayoutVars>
          <dgm:chPref val="3"/>
        </dgm:presLayoutVars>
      </dgm:prSet>
      <dgm:spPr/>
    </dgm:pt>
    <dgm:pt modelId="{0891B2A2-84B5-4CD1-B03B-AC443B3F1A53}" type="pres">
      <dgm:prSet presAssocID="{10B120D2-C8BE-4752-A4AD-D6C8D11EA9CD}" presName="level3hierChild" presStyleCnt="0"/>
      <dgm:spPr/>
    </dgm:pt>
    <dgm:pt modelId="{A3E79121-5ED8-40EE-A6F9-8402360B0866}" type="pres">
      <dgm:prSet presAssocID="{41BA6C20-6E6F-40F3-B724-57EE1CCB7AB9}" presName="conn2-1" presStyleLbl="parChTrans1D2" presStyleIdx="1" presStyleCnt="2"/>
      <dgm:spPr/>
    </dgm:pt>
    <dgm:pt modelId="{E9550F4E-B426-4390-8EBB-D5B7279B745A}" type="pres">
      <dgm:prSet presAssocID="{41BA6C20-6E6F-40F3-B724-57EE1CCB7AB9}" presName="connTx" presStyleLbl="parChTrans1D2" presStyleIdx="1" presStyleCnt="2"/>
      <dgm:spPr/>
    </dgm:pt>
    <dgm:pt modelId="{1FBF0EA5-BEBE-45A4-8484-AF79D7F61644}" type="pres">
      <dgm:prSet presAssocID="{9B8420E4-E114-41BB-A129-B936F5A433CA}" presName="root2" presStyleCnt="0"/>
      <dgm:spPr/>
    </dgm:pt>
    <dgm:pt modelId="{CFC84692-BAE3-43B3-A6E9-704F3E1E18DE}" type="pres">
      <dgm:prSet presAssocID="{9B8420E4-E114-41BB-A129-B936F5A433CA}" presName="LevelTwoTextNode" presStyleLbl="node2" presStyleIdx="1" presStyleCnt="2" custScaleX="150921">
        <dgm:presLayoutVars>
          <dgm:chPref val="3"/>
        </dgm:presLayoutVars>
      </dgm:prSet>
      <dgm:spPr/>
    </dgm:pt>
    <dgm:pt modelId="{4879AF09-31D4-4934-93BC-757697D71E6B}" type="pres">
      <dgm:prSet presAssocID="{9B8420E4-E114-41BB-A129-B936F5A433CA}" presName="level3hierChild" presStyleCnt="0"/>
      <dgm:spPr/>
    </dgm:pt>
  </dgm:ptLst>
  <dgm:cxnLst>
    <dgm:cxn modelId="{656CB306-46EC-47E5-98B2-97BDB8575429}" type="presOf" srcId="{B6BC1500-7301-4729-9785-024D79CADFF9}" destId="{31E5AEB2-BE37-49CF-8523-6BE887E98688}" srcOrd="0" destOrd="0" presId="urn:microsoft.com/office/officeart/2008/layout/HorizontalMultiLevelHierarchy"/>
    <dgm:cxn modelId="{EA511209-BC88-40E2-9A06-18D6282D342A}" type="presOf" srcId="{10B120D2-C8BE-4752-A4AD-D6C8D11EA9CD}" destId="{66E8F76E-C49D-4B8C-B721-663D59B242B0}" srcOrd="0" destOrd="0" presId="urn:microsoft.com/office/officeart/2008/layout/HorizontalMultiLevelHierarchy"/>
    <dgm:cxn modelId="{AEFB5E22-5C5E-4BC7-89EB-BB2B0F878934}" srcId="{5EEC18B1-4B43-4C96-AC45-953956637A19}" destId="{9B8420E4-E114-41BB-A129-B936F5A433CA}" srcOrd="1" destOrd="0" parTransId="{41BA6C20-6E6F-40F3-B724-57EE1CCB7AB9}" sibTransId="{B222FE4B-3FEA-4BC1-BC7F-459C132C4F48}"/>
    <dgm:cxn modelId="{49C90636-7471-437A-BA3C-E65D16211737}" type="presOf" srcId="{9B8420E4-E114-41BB-A129-B936F5A433CA}" destId="{CFC84692-BAE3-43B3-A6E9-704F3E1E18DE}" srcOrd="0" destOrd="0" presId="urn:microsoft.com/office/officeart/2008/layout/HorizontalMultiLevelHierarchy"/>
    <dgm:cxn modelId="{5684B63F-4BDF-40B0-8294-51AF7D5E3C00}" srcId="{CCC97393-B994-4D90-8C45-AED39F2F08CB}" destId="{5EEC18B1-4B43-4C96-AC45-953956637A19}" srcOrd="0" destOrd="0" parTransId="{81FAA1BE-95F2-4434-86DF-3B56F9BEE796}" sibTransId="{786FEE10-638E-48C3-BE96-4BA3BDE2EF89}"/>
    <dgm:cxn modelId="{5D453B41-D9A7-4F4B-A6E4-B2B04DBD3D20}" type="presOf" srcId="{CCC97393-B994-4D90-8C45-AED39F2F08CB}" destId="{3B4C9A8A-FA7D-453B-B68A-9004C73159AF}" srcOrd="0" destOrd="0" presId="urn:microsoft.com/office/officeart/2008/layout/HorizontalMultiLevelHierarchy"/>
    <dgm:cxn modelId="{53AD9443-B600-4D20-906A-E76C5EBD14EE}" type="presOf" srcId="{41BA6C20-6E6F-40F3-B724-57EE1CCB7AB9}" destId="{E9550F4E-B426-4390-8EBB-D5B7279B745A}" srcOrd="1" destOrd="0" presId="urn:microsoft.com/office/officeart/2008/layout/HorizontalMultiLevelHierarchy"/>
    <dgm:cxn modelId="{4E569E49-7E05-49B8-80B8-A4FD2E12F074}" type="presOf" srcId="{5EEC18B1-4B43-4C96-AC45-953956637A19}" destId="{A08397BB-3F07-44C6-909F-40168D79EACE}" srcOrd="0" destOrd="0" presId="urn:microsoft.com/office/officeart/2008/layout/HorizontalMultiLevelHierarchy"/>
    <dgm:cxn modelId="{51C5418C-9106-4D55-AF01-3167E7392670}" type="presOf" srcId="{41BA6C20-6E6F-40F3-B724-57EE1CCB7AB9}" destId="{A3E79121-5ED8-40EE-A6F9-8402360B0866}" srcOrd="0" destOrd="0" presId="urn:microsoft.com/office/officeart/2008/layout/HorizontalMultiLevelHierarchy"/>
    <dgm:cxn modelId="{F2AF5FB9-1E67-409E-ABD6-A6D11B16A059}" srcId="{5EEC18B1-4B43-4C96-AC45-953956637A19}" destId="{10B120D2-C8BE-4752-A4AD-D6C8D11EA9CD}" srcOrd="0" destOrd="0" parTransId="{B6BC1500-7301-4729-9785-024D79CADFF9}" sibTransId="{E1955C14-C160-4962-AC59-4F5139496C92}"/>
    <dgm:cxn modelId="{824CF6D6-55AE-470A-9D57-1AE3CB0DED00}" type="presOf" srcId="{B6BC1500-7301-4729-9785-024D79CADFF9}" destId="{32645F55-6713-4F79-8E81-7D9424F6D308}" srcOrd="1" destOrd="0" presId="urn:microsoft.com/office/officeart/2008/layout/HorizontalMultiLevelHierarchy"/>
    <dgm:cxn modelId="{95C4139E-6E81-4949-9A53-472853C76593}" type="presParOf" srcId="{3B4C9A8A-FA7D-453B-B68A-9004C73159AF}" destId="{E7E7CA4F-A43C-4EA8-B7B9-23CF4B64089F}" srcOrd="0" destOrd="0" presId="urn:microsoft.com/office/officeart/2008/layout/HorizontalMultiLevelHierarchy"/>
    <dgm:cxn modelId="{F6311BCC-D7A4-4820-A764-A14FF1FC5A78}" type="presParOf" srcId="{E7E7CA4F-A43C-4EA8-B7B9-23CF4B64089F}" destId="{A08397BB-3F07-44C6-909F-40168D79EACE}" srcOrd="0" destOrd="0" presId="urn:microsoft.com/office/officeart/2008/layout/HorizontalMultiLevelHierarchy"/>
    <dgm:cxn modelId="{BA5229B9-6CE7-4E0E-86E9-397089A88FE4}" type="presParOf" srcId="{E7E7CA4F-A43C-4EA8-B7B9-23CF4B64089F}" destId="{3C96C158-3CEF-459D-B4DF-A88E927FAF12}" srcOrd="1" destOrd="0" presId="urn:microsoft.com/office/officeart/2008/layout/HorizontalMultiLevelHierarchy"/>
    <dgm:cxn modelId="{4BA87E35-CFB2-441A-A89F-2806E4D53BCE}" type="presParOf" srcId="{3C96C158-3CEF-459D-B4DF-A88E927FAF12}" destId="{31E5AEB2-BE37-49CF-8523-6BE887E98688}" srcOrd="0" destOrd="0" presId="urn:microsoft.com/office/officeart/2008/layout/HorizontalMultiLevelHierarchy"/>
    <dgm:cxn modelId="{BFB73603-DBBE-41E8-A94E-9D232CB610E5}" type="presParOf" srcId="{31E5AEB2-BE37-49CF-8523-6BE887E98688}" destId="{32645F55-6713-4F79-8E81-7D9424F6D308}" srcOrd="0" destOrd="0" presId="urn:microsoft.com/office/officeart/2008/layout/HorizontalMultiLevelHierarchy"/>
    <dgm:cxn modelId="{D7F1CAF2-1D72-4542-ADDA-E513047DD992}" type="presParOf" srcId="{3C96C158-3CEF-459D-B4DF-A88E927FAF12}" destId="{06EE8415-0990-45B1-AC5D-0E529EED9985}" srcOrd="1" destOrd="0" presId="urn:microsoft.com/office/officeart/2008/layout/HorizontalMultiLevelHierarchy"/>
    <dgm:cxn modelId="{A76DC7D3-EA4F-459F-B5E0-1C9C7A5C28E3}" type="presParOf" srcId="{06EE8415-0990-45B1-AC5D-0E529EED9985}" destId="{66E8F76E-C49D-4B8C-B721-663D59B242B0}" srcOrd="0" destOrd="0" presId="urn:microsoft.com/office/officeart/2008/layout/HorizontalMultiLevelHierarchy"/>
    <dgm:cxn modelId="{FF06E403-60E9-4220-937A-15E7AE508D40}" type="presParOf" srcId="{06EE8415-0990-45B1-AC5D-0E529EED9985}" destId="{0891B2A2-84B5-4CD1-B03B-AC443B3F1A53}" srcOrd="1" destOrd="0" presId="urn:microsoft.com/office/officeart/2008/layout/HorizontalMultiLevelHierarchy"/>
    <dgm:cxn modelId="{A21A7D58-E027-4EA4-8923-02C00BB5F9C4}" type="presParOf" srcId="{3C96C158-3CEF-459D-B4DF-A88E927FAF12}" destId="{A3E79121-5ED8-40EE-A6F9-8402360B0866}" srcOrd="2" destOrd="0" presId="urn:microsoft.com/office/officeart/2008/layout/HorizontalMultiLevelHierarchy"/>
    <dgm:cxn modelId="{92E1414B-D5F9-4345-8787-9C8B71524034}" type="presParOf" srcId="{A3E79121-5ED8-40EE-A6F9-8402360B0866}" destId="{E9550F4E-B426-4390-8EBB-D5B7279B745A}" srcOrd="0" destOrd="0" presId="urn:microsoft.com/office/officeart/2008/layout/HorizontalMultiLevelHierarchy"/>
    <dgm:cxn modelId="{A55D618B-0BC8-4A3A-B0CF-EAAE8A1524D2}" type="presParOf" srcId="{3C96C158-3CEF-459D-B4DF-A88E927FAF12}" destId="{1FBF0EA5-BEBE-45A4-8484-AF79D7F61644}" srcOrd="3" destOrd="0" presId="urn:microsoft.com/office/officeart/2008/layout/HorizontalMultiLevelHierarchy"/>
    <dgm:cxn modelId="{675C6B3C-7B49-4C38-93A1-611E250D4FAD}" type="presParOf" srcId="{1FBF0EA5-BEBE-45A4-8484-AF79D7F61644}" destId="{CFC84692-BAE3-43B3-A6E9-704F3E1E18DE}" srcOrd="0" destOrd="0" presId="urn:microsoft.com/office/officeart/2008/layout/HorizontalMultiLevelHierarchy"/>
    <dgm:cxn modelId="{16BEBB21-57F8-47C6-A4D4-E74CC0D5E1FE}" type="presParOf" srcId="{1FBF0EA5-BEBE-45A4-8484-AF79D7F61644}" destId="{4879AF09-31D4-4934-93BC-757697D71E6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DFF3559-E5F2-4E30-894F-17FC41E3D621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9E7DF1-01EF-4A9D-B342-02F6EA80AABC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xfrm>
          <a:off x="13122" y="133624"/>
          <a:ext cx="9027904" cy="803894"/>
        </a:xfrm>
        <a:prstGeom prst="roundRect">
          <a:avLst/>
        </a:prstGeom>
        <a:ln/>
      </dgm:spPr>
      <dgm:t>
        <a:bodyPr/>
        <a:lstStyle/>
        <a:p>
          <a:pPr>
            <a:buNone/>
          </a:pP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відмінників</a:t>
          </a:r>
          <a:endParaRPr lang="ru-RU" sz="36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2CF3A4E-69FB-48BC-B2A0-323001FE41F7}" type="parTrans" cxnId="{B4D71AB9-0C7E-449D-B525-CF3923FF4D65}">
      <dgm:prSet/>
      <dgm:spPr/>
      <dgm:t>
        <a:bodyPr/>
        <a:lstStyle/>
        <a:p>
          <a:endParaRPr lang="ru-RU"/>
        </a:p>
      </dgm:t>
    </dgm:pt>
    <dgm:pt modelId="{0BCF9652-CD9F-404E-B8FC-7B11D838596F}" type="sibTrans" cxnId="{B4D71AB9-0C7E-449D-B525-CF3923FF4D65}">
      <dgm:prSet/>
      <dgm:spPr/>
      <dgm:t>
        <a:bodyPr/>
        <a:lstStyle/>
        <a:p>
          <a:endParaRPr lang="ru-RU"/>
        </a:p>
      </dgm:t>
    </dgm:pt>
    <dgm:pt modelId="{23E642A1-CF34-4DDD-9661-995EF66D84E1}">
      <dgm:prSet phldrT="[Текст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xfrm>
          <a:off x="0" y="1736285"/>
          <a:ext cx="9066718" cy="860431"/>
        </a:xfrm>
        <a:prstGeom prst="roundRect">
          <a:avLst/>
        </a:prstGeom>
        <a:ln/>
      </dgm:spPr>
      <dgm:t>
        <a:bodyPr/>
        <a:lstStyle/>
        <a:p>
          <a:pPr>
            <a:buNone/>
          </a:pP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«4» (7-9 б)</a:t>
          </a:r>
        </a:p>
      </dgm:t>
    </dgm:pt>
    <dgm:pt modelId="{B72069D9-D02A-4A62-9A7D-C1DFFFF927A3}" type="parTrans" cxnId="{44E0CE83-D5F7-40ED-ABA1-E58B9D494BE7}">
      <dgm:prSet/>
      <dgm:spPr/>
      <dgm:t>
        <a:bodyPr/>
        <a:lstStyle/>
        <a:p>
          <a:endParaRPr lang="ru-RU"/>
        </a:p>
      </dgm:t>
    </dgm:pt>
    <dgm:pt modelId="{A9B402F6-2BC3-4060-827E-3C668E7E8B41}" type="sibTrans" cxnId="{44E0CE83-D5F7-40ED-ABA1-E58B9D494BE7}">
      <dgm:prSet/>
      <dgm:spPr/>
      <dgm:t>
        <a:bodyPr/>
        <a:lstStyle/>
        <a:p>
          <a:endParaRPr lang="ru-RU"/>
        </a:p>
      </dgm:t>
    </dgm:pt>
    <dgm:pt modelId="{EB83ED00-46A8-4361-80FB-840B1430C689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xfrm>
          <a:off x="0" y="3380472"/>
          <a:ext cx="9080816" cy="1025542"/>
        </a:xfrm>
        <a:prstGeom prst="roundRect">
          <a:avLst/>
        </a:prstGeom>
        <a:ln/>
      </dgm:spPr>
      <dgm:t>
        <a:bodyPr/>
        <a:lstStyle/>
        <a:p>
          <a:pPr>
            <a:buNone/>
          </a:pP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«3» (4-6 б)</a:t>
          </a:r>
        </a:p>
      </dgm:t>
    </dgm:pt>
    <dgm:pt modelId="{FE969286-A107-490F-9B32-9907B77C492E}" type="parTrans" cxnId="{76F1ABC2-3536-4FB9-AB30-0AA9877C87E1}">
      <dgm:prSet/>
      <dgm:spPr/>
      <dgm:t>
        <a:bodyPr/>
        <a:lstStyle/>
        <a:p>
          <a:endParaRPr lang="ru-RU"/>
        </a:p>
      </dgm:t>
    </dgm:pt>
    <dgm:pt modelId="{BE92B597-43C9-4852-9CF2-A550A468A8E6}" type="sibTrans" cxnId="{76F1ABC2-3536-4FB9-AB30-0AA9877C87E1}">
      <dgm:prSet/>
      <dgm:spPr/>
      <dgm:t>
        <a:bodyPr/>
        <a:lstStyle/>
        <a:p>
          <a:endParaRPr lang="ru-RU"/>
        </a:p>
      </dgm:t>
    </dgm:pt>
    <dgm:pt modelId="{59D04090-2670-471B-B8C9-E36E8F8E2438}" type="pres">
      <dgm:prSet presAssocID="{4DFF3559-E5F2-4E30-894F-17FC41E3D621}" presName="linear" presStyleCnt="0">
        <dgm:presLayoutVars>
          <dgm:dir/>
          <dgm:animLvl val="lvl"/>
          <dgm:resizeHandles val="exact"/>
        </dgm:presLayoutVars>
      </dgm:prSet>
      <dgm:spPr/>
    </dgm:pt>
    <dgm:pt modelId="{F91186D7-B124-49D9-9EA9-C47AA0EE7BE3}" type="pres">
      <dgm:prSet presAssocID="{F19E7DF1-01EF-4A9D-B342-02F6EA80AABC}" presName="parentLin" presStyleCnt="0"/>
      <dgm:spPr/>
    </dgm:pt>
    <dgm:pt modelId="{5F5BBFF5-8D2D-479F-BEE1-213D323EF0C6}" type="pres">
      <dgm:prSet presAssocID="{F19E7DF1-01EF-4A9D-B342-02F6EA80AABC}" presName="parentLeftMargin" presStyleLbl="node1" presStyleIdx="0" presStyleCnt="3"/>
      <dgm:spPr/>
    </dgm:pt>
    <dgm:pt modelId="{C1FE0EA8-2D79-4FE5-81A5-974738677019}" type="pres">
      <dgm:prSet presAssocID="{F19E7DF1-01EF-4A9D-B342-02F6EA80AABC}" presName="parentText" presStyleLbl="node1" presStyleIdx="0" presStyleCnt="3" custScaleX="142857" custScaleY="45387" custLinFactNeighborX="-97093" custLinFactNeighborY="1599">
        <dgm:presLayoutVars>
          <dgm:chMax val="0"/>
          <dgm:bulletEnabled val="1"/>
        </dgm:presLayoutVars>
      </dgm:prSet>
      <dgm:spPr/>
    </dgm:pt>
    <dgm:pt modelId="{542D8833-0719-4371-BFA7-DB91F71A551E}" type="pres">
      <dgm:prSet presAssocID="{F19E7DF1-01EF-4A9D-B342-02F6EA80AABC}" presName="negativeSpace" presStyleCnt="0"/>
      <dgm:spPr/>
    </dgm:pt>
    <dgm:pt modelId="{31156208-5395-4E7E-A227-8763668AB5F9}" type="pres">
      <dgm:prSet presAssocID="{F19E7DF1-01EF-4A9D-B342-02F6EA80AABC}" presName="childText" presStyleLbl="conFgAcc1" presStyleIdx="0" presStyleCnt="3" custFlipHor="1" custScaleX="10551" custScaleY="112567" custLinFactY="8272" custLinFactNeighborX="10876" custLinFactNeighborY="100000">
        <dgm:presLayoutVars>
          <dgm:bulletEnabled val="1"/>
        </dgm:presLayoutVars>
      </dgm:prSet>
      <dgm:spPr>
        <a:xfrm flipH="1">
          <a:off x="559226" y="472670"/>
          <a:ext cx="1000406" cy="1702013"/>
        </a:xfrm>
        <a:prstGeom prst="rect">
          <a:avLst/>
        </a:prstGeom>
        <a:solidFill>
          <a:schemeClr val="tx2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60AB1569-6E79-4EAF-8123-5246B88FFEEA}" type="pres">
      <dgm:prSet presAssocID="{0BCF9652-CD9F-404E-B8FC-7B11D838596F}" presName="spaceBetweenRectangles" presStyleCnt="0"/>
      <dgm:spPr/>
    </dgm:pt>
    <dgm:pt modelId="{FD51239E-75CA-41A2-9754-1F0398FC9B60}" type="pres">
      <dgm:prSet presAssocID="{23E642A1-CF34-4DDD-9661-995EF66D84E1}" presName="parentLin" presStyleCnt="0"/>
      <dgm:spPr/>
    </dgm:pt>
    <dgm:pt modelId="{7B446895-53A6-4FC6-A92F-31EE3DEC598D}" type="pres">
      <dgm:prSet presAssocID="{23E642A1-CF34-4DDD-9661-995EF66D84E1}" presName="parentLeftMargin" presStyleLbl="node1" presStyleIdx="0" presStyleCnt="3"/>
      <dgm:spPr/>
    </dgm:pt>
    <dgm:pt modelId="{451E7FE4-1311-4459-AB94-F20B3520CA7C}" type="pres">
      <dgm:prSet presAssocID="{23E642A1-CF34-4DDD-9661-995EF66D84E1}" presName="parentText" presStyleLbl="node1" presStyleIdx="1" presStyleCnt="3" custScaleX="156121" custScaleY="48579" custLinFactX="-357" custLinFactNeighborX="-100000" custLinFactNeighborY="-17690">
        <dgm:presLayoutVars>
          <dgm:chMax val="0"/>
          <dgm:bulletEnabled val="1"/>
        </dgm:presLayoutVars>
      </dgm:prSet>
      <dgm:spPr/>
    </dgm:pt>
    <dgm:pt modelId="{4CDDBE24-21B2-46B2-BE4A-5FEBD747B9ED}" type="pres">
      <dgm:prSet presAssocID="{23E642A1-CF34-4DDD-9661-995EF66D84E1}" presName="negativeSpace" presStyleCnt="0"/>
      <dgm:spPr/>
    </dgm:pt>
    <dgm:pt modelId="{B1E8343B-4860-4332-97A5-FFAB56D1EC59}" type="pres">
      <dgm:prSet presAssocID="{23E642A1-CF34-4DDD-9661-995EF66D84E1}" presName="childText" presStyleLbl="conFgAcc1" presStyleIdx="1" presStyleCnt="3" custScaleX="11719" custScaleY="97202" custLinFactNeighborX="19219" custLinFactNeighborY="46271">
        <dgm:presLayoutVars>
          <dgm:bulletEnabled val="1"/>
        </dgm:presLayoutVars>
      </dgm:prSet>
      <dgm:spPr>
        <a:xfrm>
          <a:off x="1822273" y="2174360"/>
          <a:ext cx="1111151" cy="1469694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381756F8-5711-4748-801A-A2A8E1E97371}" type="pres">
      <dgm:prSet presAssocID="{A9B402F6-2BC3-4060-827E-3C668E7E8B41}" presName="spaceBetweenRectangles" presStyleCnt="0"/>
      <dgm:spPr/>
    </dgm:pt>
    <dgm:pt modelId="{C232E4A0-1D81-4DD6-98B8-7495A59C2D9A}" type="pres">
      <dgm:prSet presAssocID="{EB83ED00-46A8-4361-80FB-840B1430C689}" presName="parentLin" presStyleCnt="0"/>
      <dgm:spPr/>
    </dgm:pt>
    <dgm:pt modelId="{F77FD521-5AA1-407E-94CB-F54F4B86A9C9}" type="pres">
      <dgm:prSet presAssocID="{EB83ED00-46A8-4361-80FB-840B1430C689}" presName="parentLeftMargin" presStyleLbl="node1" presStyleIdx="1" presStyleCnt="3"/>
      <dgm:spPr/>
    </dgm:pt>
    <dgm:pt modelId="{F744FEB1-CEFC-406D-A728-51FAF97F63FA}" type="pres">
      <dgm:prSet presAssocID="{EB83ED00-46A8-4361-80FB-840B1430C689}" presName="parentText" presStyleLbl="node1" presStyleIdx="2" presStyleCnt="3" custScaleX="162720" custScaleY="57901" custLinFactX="-229" custLinFactNeighborX="-100000" custLinFactNeighborY="-24710">
        <dgm:presLayoutVars>
          <dgm:chMax val="0"/>
          <dgm:bulletEnabled val="1"/>
        </dgm:presLayoutVars>
      </dgm:prSet>
      <dgm:spPr/>
    </dgm:pt>
    <dgm:pt modelId="{DDB5BF0D-7D1C-4B6E-8869-5DEA12434BF6}" type="pres">
      <dgm:prSet presAssocID="{EB83ED00-46A8-4361-80FB-840B1430C689}" presName="negativeSpace" presStyleCnt="0"/>
      <dgm:spPr/>
    </dgm:pt>
    <dgm:pt modelId="{72D8BB0A-72CE-46A0-ADAD-1E0EB0A12D82}" type="pres">
      <dgm:prSet presAssocID="{EB83ED00-46A8-4361-80FB-840B1430C689}" presName="childText" presStyleLbl="conFgAcc1" presStyleIdx="2" presStyleCnt="3" custScaleX="12575" custScaleY="74863" custLinFactNeighborX="5202" custLinFactNeighborY="70915">
        <dgm:presLayoutVars>
          <dgm:bulletEnabled val="1"/>
        </dgm:presLayoutVars>
      </dgm:prSet>
      <dgm:spPr>
        <a:xfrm>
          <a:off x="493234" y="3981676"/>
          <a:ext cx="1192314" cy="1131928"/>
        </a:xfrm>
        <a:prstGeom prst="rect">
          <a:avLst/>
        </a:prstGeom>
        <a:solidFill>
          <a:schemeClr val="accent3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AE5ABE2D-CB2C-43AE-AB73-1B0762B97994}" type="presOf" srcId="{23E642A1-CF34-4DDD-9661-995EF66D84E1}" destId="{7B446895-53A6-4FC6-A92F-31EE3DEC598D}" srcOrd="0" destOrd="0" presId="urn:microsoft.com/office/officeart/2005/8/layout/list1"/>
    <dgm:cxn modelId="{0D7F054F-96B3-471A-8DC0-A68E31BEA80E}" type="presOf" srcId="{F19E7DF1-01EF-4A9D-B342-02F6EA80AABC}" destId="{C1FE0EA8-2D79-4FE5-81A5-974738677019}" srcOrd="1" destOrd="0" presId="urn:microsoft.com/office/officeart/2005/8/layout/list1"/>
    <dgm:cxn modelId="{44E0CE83-D5F7-40ED-ABA1-E58B9D494BE7}" srcId="{4DFF3559-E5F2-4E30-894F-17FC41E3D621}" destId="{23E642A1-CF34-4DDD-9661-995EF66D84E1}" srcOrd="1" destOrd="0" parTransId="{B72069D9-D02A-4A62-9A7D-C1DFFFF927A3}" sibTransId="{A9B402F6-2BC3-4060-827E-3C668E7E8B41}"/>
    <dgm:cxn modelId="{4D765E92-70C4-4C59-B6C9-78024BA4B814}" type="presOf" srcId="{23E642A1-CF34-4DDD-9661-995EF66D84E1}" destId="{451E7FE4-1311-4459-AB94-F20B3520CA7C}" srcOrd="1" destOrd="0" presId="urn:microsoft.com/office/officeart/2005/8/layout/list1"/>
    <dgm:cxn modelId="{B4D71AB9-0C7E-449D-B525-CF3923FF4D65}" srcId="{4DFF3559-E5F2-4E30-894F-17FC41E3D621}" destId="{F19E7DF1-01EF-4A9D-B342-02F6EA80AABC}" srcOrd="0" destOrd="0" parTransId="{F2CF3A4E-69FB-48BC-B2A0-323001FE41F7}" sibTransId="{0BCF9652-CD9F-404E-B8FC-7B11D838596F}"/>
    <dgm:cxn modelId="{76F1ABC2-3536-4FB9-AB30-0AA9877C87E1}" srcId="{4DFF3559-E5F2-4E30-894F-17FC41E3D621}" destId="{EB83ED00-46A8-4361-80FB-840B1430C689}" srcOrd="2" destOrd="0" parTransId="{FE969286-A107-490F-9B32-9907B77C492E}" sibTransId="{BE92B597-43C9-4852-9CF2-A550A468A8E6}"/>
    <dgm:cxn modelId="{49D554D1-4BDD-4909-8642-36FDC845868A}" type="presOf" srcId="{4DFF3559-E5F2-4E30-894F-17FC41E3D621}" destId="{59D04090-2670-471B-B8C9-E36E8F8E2438}" srcOrd="0" destOrd="0" presId="urn:microsoft.com/office/officeart/2005/8/layout/list1"/>
    <dgm:cxn modelId="{2977FFD6-D6E7-4CB5-BDC9-EC7247B9D824}" type="presOf" srcId="{EB83ED00-46A8-4361-80FB-840B1430C689}" destId="{F744FEB1-CEFC-406D-A728-51FAF97F63FA}" srcOrd="1" destOrd="0" presId="urn:microsoft.com/office/officeart/2005/8/layout/list1"/>
    <dgm:cxn modelId="{F91A06F3-CBE1-4436-AA3D-247561EB82E9}" type="presOf" srcId="{EB83ED00-46A8-4361-80FB-840B1430C689}" destId="{F77FD521-5AA1-407E-94CB-F54F4B86A9C9}" srcOrd="0" destOrd="0" presId="urn:microsoft.com/office/officeart/2005/8/layout/list1"/>
    <dgm:cxn modelId="{361FF3F4-253A-4CF6-B3D9-956CAF4C8235}" type="presOf" srcId="{F19E7DF1-01EF-4A9D-B342-02F6EA80AABC}" destId="{5F5BBFF5-8D2D-479F-BEE1-213D323EF0C6}" srcOrd="0" destOrd="0" presId="urn:microsoft.com/office/officeart/2005/8/layout/list1"/>
    <dgm:cxn modelId="{28843781-2C1E-4CFF-9539-07CA1FDF096B}" type="presParOf" srcId="{59D04090-2670-471B-B8C9-E36E8F8E2438}" destId="{F91186D7-B124-49D9-9EA9-C47AA0EE7BE3}" srcOrd="0" destOrd="0" presId="urn:microsoft.com/office/officeart/2005/8/layout/list1"/>
    <dgm:cxn modelId="{692E225F-D276-44AB-A0F8-1D0BB2E2A96D}" type="presParOf" srcId="{F91186D7-B124-49D9-9EA9-C47AA0EE7BE3}" destId="{5F5BBFF5-8D2D-479F-BEE1-213D323EF0C6}" srcOrd="0" destOrd="0" presId="urn:microsoft.com/office/officeart/2005/8/layout/list1"/>
    <dgm:cxn modelId="{3FBB368C-E066-45DC-809B-8AFD2FD17AC5}" type="presParOf" srcId="{F91186D7-B124-49D9-9EA9-C47AA0EE7BE3}" destId="{C1FE0EA8-2D79-4FE5-81A5-974738677019}" srcOrd="1" destOrd="0" presId="urn:microsoft.com/office/officeart/2005/8/layout/list1"/>
    <dgm:cxn modelId="{56CECCFA-2DC6-4401-A803-80BB807D9074}" type="presParOf" srcId="{59D04090-2670-471B-B8C9-E36E8F8E2438}" destId="{542D8833-0719-4371-BFA7-DB91F71A551E}" srcOrd="1" destOrd="0" presId="urn:microsoft.com/office/officeart/2005/8/layout/list1"/>
    <dgm:cxn modelId="{A3423A07-01D2-480E-AB7C-F6E83FC88F36}" type="presParOf" srcId="{59D04090-2670-471B-B8C9-E36E8F8E2438}" destId="{31156208-5395-4E7E-A227-8763668AB5F9}" srcOrd="2" destOrd="0" presId="urn:microsoft.com/office/officeart/2005/8/layout/list1"/>
    <dgm:cxn modelId="{C683907B-A371-45B7-A21B-004E50D4462E}" type="presParOf" srcId="{59D04090-2670-471B-B8C9-E36E8F8E2438}" destId="{60AB1569-6E79-4EAF-8123-5246B88FFEEA}" srcOrd="3" destOrd="0" presId="urn:microsoft.com/office/officeart/2005/8/layout/list1"/>
    <dgm:cxn modelId="{40F58DCC-6067-4060-B303-14157BFEC5D4}" type="presParOf" srcId="{59D04090-2670-471B-B8C9-E36E8F8E2438}" destId="{FD51239E-75CA-41A2-9754-1F0398FC9B60}" srcOrd="4" destOrd="0" presId="urn:microsoft.com/office/officeart/2005/8/layout/list1"/>
    <dgm:cxn modelId="{856C57FD-BF69-4629-8876-6B5A02051280}" type="presParOf" srcId="{FD51239E-75CA-41A2-9754-1F0398FC9B60}" destId="{7B446895-53A6-4FC6-A92F-31EE3DEC598D}" srcOrd="0" destOrd="0" presId="urn:microsoft.com/office/officeart/2005/8/layout/list1"/>
    <dgm:cxn modelId="{7F28AA9A-1D56-4EF2-9016-E86F7CA6DFC5}" type="presParOf" srcId="{FD51239E-75CA-41A2-9754-1F0398FC9B60}" destId="{451E7FE4-1311-4459-AB94-F20B3520CA7C}" srcOrd="1" destOrd="0" presId="urn:microsoft.com/office/officeart/2005/8/layout/list1"/>
    <dgm:cxn modelId="{A691C629-C43F-422C-A3C6-96830665CBCF}" type="presParOf" srcId="{59D04090-2670-471B-B8C9-E36E8F8E2438}" destId="{4CDDBE24-21B2-46B2-BE4A-5FEBD747B9ED}" srcOrd="5" destOrd="0" presId="urn:microsoft.com/office/officeart/2005/8/layout/list1"/>
    <dgm:cxn modelId="{598E16F6-5186-4CB5-84DE-8518658029BA}" type="presParOf" srcId="{59D04090-2670-471B-B8C9-E36E8F8E2438}" destId="{B1E8343B-4860-4332-97A5-FFAB56D1EC59}" srcOrd="6" destOrd="0" presId="urn:microsoft.com/office/officeart/2005/8/layout/list1"/>
    <dgm:cxn modelId="{24AC0405-52BB-4EC8-A2CD-74D7697A4DE0}" type="presParOf" srcId="{59D04090-2670-471B-B8C9-E36E8F8E2438}" destId="{381756F8-5711-4748-801A-A2A8E1E97371}" srcOrd="7" destOrd="0" presId="urn:microsoft.com/office/officeart/2005/8/layout/list1"/>
    <dgm:cxn modelId="{2A92DB21-78D5-4A4E-A72F-E91DE0B8FB5A}" type="presParOf" srcId="{59D04090-2670-471B-B8C9-E36E8F8E2438}" destId="{C232E4A0-1D81-4DD6-98B8-7495A59C2D9A}" srcOrd="8" destOrd="0" presId="urn:microsoft.com/office/officeart/2005/8/layout/list1"/>
    <dgm:cxn modelId="{ABBC1C73-89E0-4043-9BF6-23F0FF14C837}" type="presParOf" srcId="{C232E4A0-1D81-4DD6-98B8-7495A59C2D9A}" destId="{F77FD521-5AA1-407E-94CB-F54F4B86A9C9}" srcOrd="0" destOrd="0" presId="urn:microsoft.com/office/officeart/2005/8/layout/list1"/>
    <dgm:cxn modelId="{F8517E49-4577-4D1D-927C-77FEB4F968C7}" type="presParOf" srcId="{C232E4A0-1D81-4DD6-98B8-7495A59C2D9A}" destId="{F744FEB1-CEFC-406D-A728-51FAF97F63FA}" srcOrd="1" destOrd="0" presId="urn:microsoft.com/office/officeart/2005/8/layout/list1"/>
    <dgm:cxn modelId="{200A089E-2B66-42A5-873A-7CACE29B59FB}" type="presParOf" srcId="{59D04090-2670-471B-B8C9-E36E8F8E2438}" destId="{DDB5BF0D-7D1C-4B6E-8869-5DEA12434BF6}" srcOrd="9" destOrd="0" presId="urn:microsoft.com/office/officeart/2005/8/layout/list1"/>
    <dgm:cxn modelId="{C19A4B16-8481-4DE3-AEFB-CB4743BC901D}" type="presParOf" srcId="{59D04090-2670-471B-B8C9-E36E8F8E2438}" destId="{72D8BB0A-72CE-46A0-ADAD-1E0EB0A12D8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58D92-A922-4623-BF80-39543082522D}">
      <dsp:nvSpPr>
        <dsp:cNvPr id="0" name=""/>
        <dsp:cNvSpPr/>
      </dsp:nvSpPr>
      <dsp:spPr>
        <a:xfrm>
          <a:off x="-5230107" y="-801096"/>
          <a:ext cx="6228333" cy="6228333"/>
        </a:xfrm>
        <a:prstGeom prst="blockArc">
          <a:avLst>
            <a:gd name="adj1" fmla="val 18900000"/>
            <a:gd name="adj2" fmla="val 2700000"/>
            <a:gd name="adj3" fmla="val 347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DC1AA9-AA12-4961-BBD3-1F1BF1CA0AA9}">
      <dsp:nvSpPr>
        <dsp:cNvPr id="0" name=""/>
        <dsp:cNvSpPr/>
      </dsp:nvSpPr>
      <dsp:spPr>
        <a:xfrm>
          <a:off x="642108" y="462614"/>
          <a:ext cx="6345590" cy="9252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4400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900" b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Прозорість</a:t>
          </a:r>
          <a:endParaRPr lang="uk-UA" sz="4900" kern="1200" dirty="0"/>
        </a:p>
      </dsp:txBody>
      <dsp:txXfrm>
        <a:off x="642108" y="462614"/>
        <a:ext cx="6345590" cy="925228"/>
      </dsp:txXfrm>
    </dsp:sp>
    <dsp:sp modelId="{3D4D8CF9-15DA-44D3-85BD-BDE943B5E4CC}">
      <dsp:nvSpPr>
        <dsp:cNvPr id="0" name=""/>
        <dsp:cNvSpPr/>
      </dsp:nvSpPr>
      <dsp:spPr>
        <a:xfrm>
          <a:off x="63840" y="346960"/>
          <a:ext cx="1156535" cy="1156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44B55-4D96-474E-BF32-BEF2AFCEFA17}">
      <dsp:nvSpPr>
        <dsp:cNvPr id="0" name=""/>
        <dsp:cNvSpPr/>
      </dsp:nvSpPr>
      <dsp:spPr>
        <a:xfrm>
          <a:off x="978428" y="1850456"/>
          <a:ext cx="6009270" cy="925228"/>
        </a:xfrm>
        <a:prstGeom prst="rect">
          <a:avLst/>
        </a:prstGeom>
        <a:solidFill>
          <a:srgbClr val="E892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4400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900" b="1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Конструктивність</a:t>
          </a:r>
          <a:endParaRPr lang="uk-UA" sz="4900" kern="1200" dirty="0"/>
        </a:p>
      </dsp:txBody>
      <dsp:txXfrm>
        <a:off x="978428" y="1850456"/>
        <a:ext cx="6009270" cy="925228"/>
      </dsp:txXfrm>
    </dsp:sp>
    <dsp:sp modelId="{6259B5CE-8D33-4CBF-81B3-6EEB31CC9D3F}">
      <dsp:nvSpPr>
        <dsp:cNvPr id="0" name=""/>
        <dsp:cNvSpPr/>
      </dsp:nvSpPr>
      <dsp:spPr>
        <a:xfrm>
          <a:off x="400161" y="1734802"/>
          <a:ext cx="1156535" cy="1156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9478486"/>
              <a:satOff val="19639"/>
              <a:lumOff val="31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C26E09-4F3C-4DE8-8EB0-E0F4B1B73545}">
      <dsp:nvSpPr>
        <dsp:cNvPr id="0" name=""/>
        <dsp:cNvSpPr/>
      </dsp:nvSpPr>
      <dsp:spPr>
        <a:xfrm>
          <a:off x="642108" y="3238298"/>
          <a:ext cx="6345590" cy="925228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4400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900" b="1" kern="120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Участь</a:t>
          </a:r>
          <a:endParaRPr lang="uk-UA" sz="4900" kern="1200"/>
        </a:p>
      </dsp:txBody>
      <dsp:txXfrm>
        <a:off x="642108" y="3238298"/>
        <a:ext cx="6345590" cy="925228"/>
      </dsp:txXfrm>
    </dsp:sp>
    <dsp:sp modelId="{AE4FAC84-D22F-4B8A-AE47-AE98F54295F2}">
      <dsp:nvSpPr>
        <dsp:cNvPr id="0" name=""/>
        <dsp:cNvSpPr/>
      </dsp:nvSpPr>
      <dsp:spPr>
        <a:xfrm>
          <a:off x="63840" y="3122645"/>
          <a:ext cx="1156535" cy="1156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8956971"/>
              <a:satOff val="39278"/>
              <a:lumOff val="62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45F0-DA62-4EB5-9042-B1C20ED4E350}">
      <dsp:nvSpPr>
        <dsp:cNvPr id="0" name=""/>
        <dsp:cNvSpPr/>
      </dsp:nvSpPr>
      <dsp:spPr>
        <a:xfrm>
          <a:off x="1390403" y="2512110"/>
          <a:ext cx="571556" cy="8403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5495" y="0"/>
              </a:lnTo>
              <a:lnTo>
                <a:pt x="325495" y="1240454"/>
              </a:lnTo>
              <a:lnTo>
                <a:pt x="650990" y="1240454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650773" y="2906886"/>
        <a:ext cx="0" cy="0"/>
      </dsp:txXfrm>
    </dsp:sp>
    <dsp:sp modelId="{063F6F7A-E8E9-4347-9975-11ACD104BE88}">
      <dsp:nvSpPr>
        <dsp:cNvPr id="0" name=""/>
        <dsp:cNvSpPr/>
      </dsp:nvSpPr>
      <dsp:spPr>
        <a:xfrm>
          <a:off x="1390403" y="2087995"/>
          <a:ext cx="615376" cy="424114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0990" y="4572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679407" y="2281368"/>
        <a:ext cx="0" cy="0"/>
      </dsp:txXfrm>
    </dsp:sp>
    <dsp:sp modelId="{4CCFF2A1-02A4-4BFF-A75C-A142D9293276}">
      <dsp:nvSpPr>
        <dsp:cNvPr id="0" name=""/>
        <dsp:cNvSpPr/>
      </dsp:nvSpPr>
      <dsp:spPr>
        <a:xfrm>
          <a:off x="1390403" y="963582"/>
          <a:ext cx="632842" cy="1548528"/>
        </a:xfrm>
        <a:custGeom>
          <a:avLst/>
          <a:gdLst/>
          <a:ahLst/>
          <a:cxnLst/>
          <a:rect l="0" t="0" r="0" b="0"/>
          <a:pathLst>
            <a:path>
              <a:moveTo>
                <a:pt x="0" y="1240454"/>
              </a:moveTo>
              <a:lnTo>
                <a:pt x="325495" y="1240454"/>
              </a:lnTo>
              <a:lnTo>
                <a:pt x="325495" y="0"/>
              </a:lnTo>
              <a:lnTo>
                <a:pt x="650990" y="0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665003" y="1696025"/>
        <a:ext cx="0" cy="0"/>
      </dsp:txXfrm>
    </dsp:sp>
    <dsp:sp modelId="{AEAFBA80-2A01-4C94-9660-B979E8723CA6}">
      <dsp:nvSpPr>
        <dsp:cNvPr id="0" name=""/>
        <dsp:cNvSpPr/>
      </dsp:nvSpPr>
      <dsp:spPr>
        <a:xfrm rot="16200000">
          <a:off x="-1707184" y="1916844"/>
          <a:ext cx="5004642" cy="119053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6350" cap="flat" cmpd="sng" algn="ctr">
          <a:solidFill>
            <a:srgbClr val="4472C4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0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endParaRPr lang="ru-RU" sz="40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(64,6 %) </a:t>
          </a:r>
        </a:p>
      </dsp:txBody>
      <dsp:txXfrm>
        <a:off x="-1707184" y="1916844"/>
        <a:ext cx="5004642" cy="1190532"/>
      </dsp:txXfrm>
    </dsp:sp>
    <dsp:sp modelId="{FC29364C-20CC-4F91-9151-1DFCB4ED9BF0}">
      <dsp:nvSpPr>
        <dsp:cNvPr id="0" name=""/>
        <dsp:cNvSpPr/>
      </dsp:nvSpPr>
      <dsp:spPr>
        <a:xfrm>
          <a:off x="2023245" y="680633"/>
          <a:ext cx="2605336" cy="565898"/>
        </a:xfrm>
        <a:prstGeom prst="rect">
          <a:avLst/>
        </a:prstGeom>
        <a:solidFill>
          <a:srgbClr val="00B050"/>
        </a:solidFill>
        <a:ln w="12700" cap="flat" cmpd="sng" algn="ctr">
          <a:solidFill>
            <a:srgbClr val="ED7D31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131 (</a:t>
          </a:r>
          <a:r>
            <a:rPr lang="en-US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</a:t>
          </a:r>
          <a:r>
            <a:rPr lang="uk-UA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9,7%)</a:t>
          </a:r>
          <a:endParaRPr lang="ru-RU" sz="38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023245" y="680633"/>
        <a:ext cx="2605336" cy="565898"/>
      </dsp:txXfrm>
    </dsp:sp>
    <dsp:sp modelId="{7D60F968-0755-4AE3-855A-48A8A686BC18}">
      <dsp:nvSpPr>
        <dsp:cNvPr id="0" name=""/>
        <dsp:cNvSpPr/>
      </dsp:nvSpPr>
      <dsp:spPr>
        <a:xfrm>
          <a:off x="2005780" y="1763402"/>
          <a:ext cx="3457293" cy="649186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rgbClr val="70AD47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132 (61,1%) </a:t>
          </a:r>
        </a:p>
      </dsp:txBody>
      <dsp:txXfrm>
        <a:off x="2005780" y="1763402"/>
        <a:ext cx="3457293" cy="649186"/>
      </dsp:txXfrm>
    </dsp:sp>
    <dsp:sp modelId="{441CDAAA-DE0C-4665-9D65-808894178699}">
      <dsp:nvSpPr>
        <dsp:cNvPr id="0" name=""/>
        <dsp:cNvSpPr/>
      </dsp:nvSpPr>
      <dsp:spPr>
        <a:xfrm>
          <a:off x="1961959" y="2974256"/>
          <a:ext cx="2895830" cy="756445"/>
        </a:xfrm>
        <a:prstGeom prst="rect">
          <a:avLst/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133 (63,1%)</a:t>
          </a:r>
        </a:p>
      </dsp:txBody>
      <dsp:txXfrm>
        <a:off x="1961959" y="2974256"/>
        <a:ext cx="2895830" cy="75644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56208-5395-4E7E-A227-8763668AB5F9}">
      <dsp:nvSpPr>
        <dsp:cNvPr id="0" name=""/>
        <dsp:cNvSpPr/>
      </dsp:nvSpPr>
      <dsp:spPr>
        <a:xfrm flipH="1">
          <a:off x="1071104" y="503695"/>
          <a:ext cx="1039097" cy="1787113"/>
        </a:xfrm>
        <a:prstGeom prst="rect">
          <a:avLst/>
        </a:prstGeom>
        <a:solidFill>
          <a:srgbClr val="0070C0">
            <a:alpha val="90000"/>
          </a:srgb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4340" tIns="874776" rIns="764340" bIns="298704" numCol="1" spcCol="1270" anchor="t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uk-UA" sz="4200" kern="1200" dirty="0"/>
        </a:p>
      </dsp:txBody>
      <dsp:txXfrm>
        <a:off x="1071104" y="503695"/>
        <a:ext cx="1039097" cy="1787113"/>
      </dsp:txXfrm>
    </dsp:sp>
    <dsp:sp modelId="{C1FE0EA8-2D79-4FE5-81A5-974738677019}">
      <dsp:nvSpPr>
        <dsp:cNvPr id="0" name=""/>
        <dsp:cNvSpPr/>
      </dsp:nvSpPr>
      <dsp:spPr>
        <a:xfrm>
          <a:off x="13629" y="147697"/>
          <a:ext cx="9377062" cy="844089"/>
        </a:xfrm>
        <a:prstGeom prst="roundRect">
          <a:avLst/>
        </a:prstGeom>
        <a:solidFill>
          <a:schemeClr val="accent4"/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60570" tIns="0" rIns="26057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відмінників</a:t>
          </a: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</dsp:txBody>
      <dsp:txXfrm>
        <a:off x="54834" y="188902"/>
        <a:ext cx="9294652" cy="761679"/>
      </dsp:txXfrm>
    </dsp:sp>
    <dsp:sp modelId="{B1E8343B-4860-4332-97A5-FFAB56D1EC59}">
      <dsp:nvSpPr>
        <dsp:cNvPr id="0" name=""/>
        <dsp:cNvSpPr/>
      </dsp:nvSpPr>
      <dsp:spPr>
        <a:xfrm>
          <a:off x="1892750" y="2290469"/>
          <a:ext cx="1216662" cy="1543178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E7FE4-1311-4459-AB94-F20B3520CA7C}">
      <dsp:nvSpPr>
        <dsp:cNvPr id="0" name=""/>
        <dsp:cNvSpPr/>
      </dsp:nvSpPr>
      <dsp:spPr>
        <a:xfrm>
          <a:off x="29496" y="1826901"/>
          <a:ext cx="9417378" cy="903452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70" tIns="0" rIns="260570" bIns="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4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2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sz="4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2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4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«4» </a:t>
          </a:r>
        </a:p>
      </dsp:txBody>
      <dsp:txXfrm>
        <a:off x="73599" y="1871004"/>
        <a:ext cx="9329172" cy="815246"/>
      </dsp:txXfrm>
    </dsp:sp>
    <dsp:sp modelId="{72D8BB0A-72CE-46A0-ADAD-1E0EB0A12D82}">
      <dsp:nvSpPr>
        <dsp:cNvPr id="0" name=""/>
        <dsp:cNvSpPr/>
      </dsp:nvSpPr>
      <dsp:spPr>
        <a:xfrm>
          <a:off x="494287" y="4195543"/>
          <a:ext cx="1238427" cy="1188524"/>
        </a:xfrm>
        <a:prstGeom prst="rect">
          <a:avLst/>
        </a:prstGeom>
        <a:solidFill>
          <a:schemeClr val="accent3">
            <a:lumMod val="50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4FEB1-CEFC-406D-A728-51FAF97F63FA}">
      <dsp:nvSpPr>
        <dsp:cNvPr id="0" name=""/>
        <dsp:cNvSpPr/>
      </dsp:nvSpPr>
      <dsp:spPr>
        <a:xfrm>
          <a:off x="0" y="3556887"/>
          <a:ext cx="9432021" cy="1076819"/>
        </a:xfrm>
        <a:prstGeom prst="roundRect">
          <a:avLst/>
        </a:prstGeom>
        <a:solidFill>
          <a:schemeClr val="tx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70" tIns="0" rIns="260570" bIns="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4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2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sz="4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2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4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«3»</a:t>
          </a:r>
        </a:p>
      </dsp:txBody>
      <dsp:txXfrm>
        <a:off x="52566" y="3609453"/>
        <a:ext cx="9326889" cy="97168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B10C8-66CE-46F1-9D14-76EB36D2F19C}">
      <dsp:nvSpPr>
        <dsp:cNvPr id="0" name=""/>
        <dsp:cNvSpPr/>
      </dsp:nvSpPr>
      <dsp:spPr>
        <a:xfrm>
          <a:off x="3354463" y="2706503"/>
          <a:ext cx="505125" cy="1677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1605348"/>
              </a:lnTo>
              <a:lnTo>
                <a:pt x="716190" y="1605348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563220" y="3501624"/>
        <a:ext cx="0" cy="0"/>
      </dsp:txXfrm>
    </dsp:sp>
    <dsp:sp modelId="{A3E79121-5ED8-40EE-A6F9-8402360B0866}">
      <dsp:nvSpPr>
        <dsp:cNvPr id="0" name=""/>
        <dsp:cNvSpPr/>
      </dsp:nvSpPr>
      <dsp:spPr>
        <a:xfrm>
          <a:off x="3354463" y="2706503"/>
          <a:ext cx="600983" cy="1026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269152"/>
              </a:lnTo>
              <a:lnTo>
                <a:pt x="716190" y="269152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639713" y="2742579"/>
        <a:ext cx="0" cy="0"/>
      </dsp:txXfrm>
    </dsp:sp>
    <dsp:sp modelId="{31E5AEB2-BE37-49CF-8523-6BE887E98688}">
      <dsp:nvSpPr>
        <dsp:cNvPr id="0" name=""/>
        <dsp:cNvSpPr/>
      </dsp:nvSpPr>
      <dsp:spPr>
        <a:xfrm>
          <a:off x="3354463" y="1279580"/>
          <a:ext cx="362033" cy="1426923"/>
        </a:xfrm>
        <a:custGeom>
          <a:avLst/>
          <a:gdLst/>
          <a:ahLst/>
          <a:cxnLst/>
          <a:rect l="0" t="0" r="0" b="0"/>
          <a:pathLst>
            <a:path>
              <a:moveTo>
                <a:pt x="0" y="1067044"/>
              </a:moveTo>
              <a:lnTo>
                <a:pt x="358095" y="1067044"/>
              </a:lnTo>
              <a:lnTo>
                <a:pt x="358095" y="0"/>
              </a:lnTo>
              <a:lnTo>
                <a:pt x="716190" y="0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0" kern="1200">
            <a:solidFill>
              <a:srgbClr val="7030A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98677" y="1956238"/>
        <a:ext cx="0" cy="0"/>
      </dsp:txXfrm>
    </dsp:sp>
    <dsp:sp modelId="{A08397BB-3F07-44C6-909F-40168D79EACE}">
      <dsp:nvSpPr>
        <dsp:cNvPr id="0" name=""/>
        <dsp:cNvSpPr/>
      </dsp:nvSpPr>
      <dsp:spPr>
        <a:xfrm>
          <a:off x="117997" y="1096398"/>
          <a:ext cx="3252722" cy="322021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6350" cap="flat" cmpd="sng" algn="ctr">
          <a:solidFill>
            <a:schemeClr val="accent4"/>
          </a:solidFill>
          <a:prstDash val="solid"/>
          <a:miter lim="800000"/>
        </a:ln>
        <a:effectLst>
          <a:softEdge rad="127000"/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 err="1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Середній</a:t>
          </a:r>
          <a:r>
            <a:rPr lang="ru-RU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бал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(3,9)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4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17997" y="1096398"/>
        <a:ext cx="3252722" cy="3220210"/>
      </dsp:txXfrm>
    </dsp:sp>
    <dsp:sp modelId="{66E8F76E-C49D-4B8C-B721-663D59B242B0}">
      <dsp:nvSpPr>
        <dsp:cNvPr id="0" name=""/>
        <dsp:cNvSpPr/>
      </dsp:nvSpPr>
      <dsp:spPr>
        <a:xfrm>
          <a:off x="3716497" y="906903"/>
          <a:ext cx="3672444" cy="745353"/>
        </a:xfrm>
        <a:prstGeom prst="rect">
          <a:avLst/>
        </a:prstGeom>
        <a:solidFill>
          <a:srgbClr val="00B050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131 (4,0)</a:t>
          </a:r>
        </a:p>
      </dsp:txBody>
      <dsp:txXfrm>
        <a:off x="3716497" y="906903"/>
        <a:ext cx="3672444" cy="745353"/>
      </dsp:txXfrm>
    </dsp:sp>
    <dsp:sp modelId="{CFC84692-BAE3-43B3-A6E9-704F3E1E18DE}">
      <dsp:nvSpPr>
        <dsp:cNvPr id="0" name=""/>
        <dsp:cNvSpPr/>
      </dsp:nvSpPr>
      <dsp:spPr>
        <a:xfrm>
          <a:off x="3955447" y="2393771"/>
          <a:ext cx="3334920" cy="830733"/>
        </a:xfrm>
        <a:prstGeom prst="rect">
          <a:avLst/>
        </a:prstGeom>
        <a:solidFill>
          <a:schemeClr val="accent2">
            <a:lumMod val="75000"/>
          </a:schemeClr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132 (3,84)</a:t>
          </a:r>
        </a:p>
      </dsp:txBody>
      <dsp:txXfrm>
        <a:off x="3955447" y="2393771"/>
        <a:ext cx="3334920" cy="830733"/>
      </dsp:txXfrm>
    </dsp:sp>
    <dsp:sp modelId="{9DC2C3AD-A68A-466F-80EB-5CA8AF551D7D}">
      <dsp:nvSpPr>
        <dsp:cNvPr id="0" name=""/>
        <dsp:cNvSpPr/>
      </dsp:nvSpPr>
      <dsp:spPr>
        <a:xfrm>
          <a:off x="3859589" y="3967943"/>
          <a:ext cx="3529352" cy="832828"/>
        </a:xfrm>
        <a:prstGeom prst="rect">
          <a:avLst/>
        </a:prstGeom>
        <a:solidFill>
          <a:srgbClr val="0070C0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133 (3,84)</a:t>
          </a:r>
        </a:p>
      </dsp:txBody>
      <dsp:txXfrm>
        <a:off x="3859589" y="3967943"/>
        <a:ext cx="3529352" cy="83282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45F0-DA62-4EB5-9042-B1C20ED4E350}">
      <dsp:nvSpPr>
        <dsp:cNvPr id="0" name=""/>
        <dsp:cNvSpPr/>
      </dsp:nvSpPr>
      <dsp:spPr>
        <a:xfrm>
          <a:off x="2414671" y="2943235"/>
          <a:ext cx="91440" cy="1241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5495" y="0"/>
              </a:lnTo>
              <a:lnTo>
                <a:pt x="325495" y="1240454"/>
              </a:lnTo>
              <a:lnTo>
                <a:pt x="650990" y="1240454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429321" y="3533109"/>
        <a:ext cx="0" cy="0"/>
      </dsp:txXfrm>
    </dsp:sp>
    <dsp:sp modelId="{063F6F7A-E8E9-4347-9975-11ACD104BE88}">
      <dsp:nvSpPr>
        <dsp:cNvPr id="0" name=""/>
        <dsp:cNvSpPr/>
      </dsp:nvSpPr>
      <dsp:spPr>
        <a:xfrm>
          <a:off x="2507728" y="2450147"/>
          <a:ext cx="347582" cy="493087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0990" y="4572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666438" y="2681609"/>
        <a:ext cx="0" cy="0"/>
      </dsp:txXfrm>
    </dsp:sp>
    <dsp:sp modelId="{4CCFF2A1-02A4-4BFF-A75C-A142D9293276}">
      <dsp:nvSpPr>
        <dsp:cNvPr id="0" name=""/>
        <dsp:cNvSpPr/>
      </dsp:nvSpPr>
      <dsp:spPr>
        <a:xfrm>
          <a:off x="2507728" y="1127610"/>
          <a:ext cx="371085" cy="1815624"/>
        </a:xfrm>
        <a:custGeom>
          <a:avLst/>
          <a:gdLst/>
          <a:ahLst/>
          <a:cxnLst/>
          <a:rect l="0" t="0" r="0" b="0"/>
          <a:pathLst>
            <a:path>
              <a:moveTo>
                <a:pt x="0" y="1240454"/>
              </a:moveTo>
              <a:lnTo>
                <a:pt x="325495" y="1240454"/>
              </a:lnTo>
              <a:lnTo>
                <a:pt x="325495" y="0"/>
              </a:lnTo>
              <a:lnTo>
                <a:pt x="650990" y="0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646942" y="1989094"/>
        <a:ext cx="0" cy="0"/>
      </dsp:txXfrm>
    </dsp:sp>
    <dsp:sp modelId="{AEAFBA80-2A01-4C94-9660-B979E8723CA6}">
      <dsp:nvSpPr>
        <dsp:cNvPr id="0" name=""/>
        <dsp:cNvSpPr/>
      </dsp:nvSpPr>
      <dsp:spPr>
        <a:xfrm rot="16200000">
          <a:off x="-1447735" y="1931006"/>
          <a:ext cx="5886471" cy="202445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6350" cap="flat" cmpd="sng" algn="ctr">
          <a:solidFill>
            <a:srgbClr val="4472C4"/>
          </a:solidFill>
          <a:prstDash val="solid"/>
          <a:miter lim="800000"/>
        </a:ln>
        <a:effectLst>
          <a:softEdge rad="317500"/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 err="1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32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200" b="1" kern="1200" dirty="0" err="1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r>
            <a:rPr lang="ru-RU" sz="32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(56,8%)</a:t>
          </a:r>
        </a:p>
      </dsp:txBody>
      <dsp:txXfrm>
        <a:off x="-1447735" y="1931006"/>
        <a:ext cx="5886471" cy="2024458"/>
      </dsp:txXfrm>
    </dsp:sp>
    <dsp:sp modelId="{FC29364C-20CC-4F91-9151-1DFCB4ED9BF0}">
      <dsp:nvSpPr>
        <dsp:cNvPr id="0" name=""/>
        <dsp:cNvSpPr/>
      </dsp:nvSpPr>
      <dsp:spPr>
        <a:xfrm>
          <a:off x="2878814" y="794805"/>
          <a:ext cx="3064401" cy="665610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rgbClr val="ED7D31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141 (70%)</a:t>
          </a:r>
        </a:p>
      </dsp:txBody>
      <dsp:txXfrm>
        <a:off x="2878814" y="794805"/>
        <a:ext cx="3064401" cy="665610"/>
      </dsp:txXfrm>
    </dsp:sp>
    <dsp:sp modelId="{7D60F968-0755-4AE3-855A-48A8A686BC18}">
      <dsp:nvSpPr>
        <dsp:cNvPr id="0" name=""/>
        <dsp:cNvSpPr/>
      </dsp:nvSpPr>
      <dsp:spPr>
        <a:xfrm>
          <a:off x="2855311" y="2068360"/>
          <a:ext cx="4066475" cy="763574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rgbClr val="70AD47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142 ( 50,0%)</a:t>
          </a:r>
        </a:p>
      </dsp:txBody>
      <dsp:txXfrm>
        <a:off x="2855311" y="2068360"/>
        <a:ext cx="4066475" cy="763574"/>
      </dsp:txXfrm>
    </dsp:sp>
    <dsp:sp modelId="{441CDAAA-DE0C-4665-9D65-808894178699}">
      <dsp:nvSpPr>
        <dsp:cNvPr id="0" name=""/>
        <dsp:cNvSpPr/>
      </dsp:nvSpPr>
      <dsp:spPr>
        <a:xfrm>
          <a:off x="2460391" y="3740256"/>
          <a:ext cx="2677967" cy="889733"/>
        </a:xfrm>
        <a:prstGeom prst="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143 (41,5 %)</a:t>
          </a:r>
        </a:p>
      </dsp:txBody>
      <dsp:txXfrm>
        <a:off x="2460391" y="3740256"/>
        <a:ext cx="2677967" cy="88973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B10C8-66CE-46F1-9D14-76EB36D2F19C}">
      <dsp:nvSpPr>
        <dsp:cNvPr id="0" name=""/>
        <dsp:cNvSpPr/>
      </dsp:nvSpPr>
      <dsp:spPr>
        <a:xfrm>
          <a:off x="3723786" y="2347323"/>
          <a:ext cx="144889" cy="15942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1605348"/>
              </a:lnTo>
              <a:lnTo>
                <a:pt x="716190" y="1605348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756210" y="3104449"/>
        <a:ext cx="0" cy="0"/>
      </dsp:txXfrm>
    </dsp:sp>
    <dsp:sp modelId="{A3E79121-5ED8-40EE-A6F9-8402360B0866}">
      <dsp:nvSpPr>
        <dsp:cNvPr id="0" name=""/>
        <dsp:cNvSpPr/>
      </dsp:nvSpPr>
      <dsp:spPr>
        <a:xfrm>
          <a:off x="3723786" y="2301603"/>
          <a:ext cx="2394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269152"/>
              </a:lnTo>
              <a:lnTo>
                <a:pt x="716190" y="269152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837317" y="2341127"/>
        <a:ext cx="0" cy="0"/>
      </dsp:txXfrm>
    </dsp:sp>
    <dsp:sp modelId="{31E5AEB2-BE37-49CF-8523-6BE887E98688}">
      <dsp:nvSpPr>
        <dsp:cNvPr id="0" name=""/>
        <dsp:cNvSpPr/>
      </dsp:nvSpPr>
      <dsp:spPr>
        <a:xfrm>
          <a:off x="3678066" y="879291"/>
          <a:ext cx="91440" cy="1468032"/>
        </a:xfrm>
        <a:custGeom>
          <a:avLst/>
          <a:gdLst/>
          <a:ahLst/>
          <a:cxnLst/>
          <a:rect l="0" t="0" r="0" b="0"/>
          <a:pathLst>
            <a:path>
              <a:moveTo>
                <a:pt x="0" y="1067044"/>
              </a:moveTo>
              <a:lnTo>
                <a:pt x="358095" y="1067044"/>
              </a:lnTo>
              <a:lnTo>
                <a:pt x="358095" y="0"/>
              </a:lnTo>
              <a:lnTo>
                <a:pt x="716190" y="0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0" kern="1200">
            <a:solidFill>
              <a:srgbClr val="7030A0"/>
            </a:solidFill>
            <a:latin typeface="Calibri" panose="020F0502020204030204"/>
            <a:ea typeface="+mn-ea"/>
            <a:cs typeface="+mn-cs"/>
          </a:endParaRPr>
        </a:p>
      </dsp:txBody>
      <dsp:txXfrm>
        <a:off x="3687086" y="1576606"/>
        <a:ext cx="0" cy="0"/>
      </dsp:txXfrm>
    </dsp:sp>
    <dsp:sp modelId="{A08397BB-3F07-44C6-909F-40168D79EACE}">
      <dsp:nvSpPr>
        <dsp:cNvPr id="0" name=""/>
        <dsp:cNvSpPr/>
      </dsp:nvSpPr>
      <dsp:spPr>
        <a:xfrm>
          <a:off x="493386" y="734635"/>
          <a:ext cx="3235425" cy="3225375"/>
        </a:xfrm>
        <a:prstGeom prst="rect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>
          <a:softEdge rad="63500"/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Середній</a:t>
          </a: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бал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(4,</a:t>
          </a:r>
          <a:r>
            <a:rPr lang="en-US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07</a:t>
          </a: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4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93386" y="734635"/>
        <a:ext cx="3235425" cy="3225375"/>
      </dsp:txXfrm>
    </dsp:sp>
    <dsp:sp modelId="{66E8F76E-C49D-4B8C-B721-663D59B242B0}">
      <dsp:nvSpPr>
        <dsp:cNvPr id="0" name=""/>
        <dsp:cNvSpPr/>
      </dsp:nvSpPr>
      <dsp:spPr>
        <a:xfrm>
          <a:off x="3725355" y="506016"/>
          <a:ext cx="3678334" cy="746548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141 (4,</a:t>
          </a:r>
          <a:r>
            <a:rPr lang="en-US" sz="4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</a:t>
          </a:r>
          <a:r>
            <a:rPr lang="ru-RU" sz="4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</a:p>
      </dsp:txBody>
      <dsp:txXfrm>
        <a:off x="3725355" y="506016"/>
        <a:ext cx="3678334" cy="746548"/>
      </dsp:txXfrm>
    </dsp:sp>
    <dsp:sp modelId="{CFC84692-BAE3-43B3-A6E9-704F3E1E18DE}">
      <dsp:nvSpPr>
        <dsp:cNvPr id="0" name=""/>
        <dsp:cNvSpPr/>
      </dsp:nvSpPr>
      <dsp:spPr>
        <a:xfrm>
          <a:off x="3963240" y="1995269"/>
          <a:ext cx="3340269" cy="832066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142 (4,05)</a:t>
          </a:r>
        </a:p>
      </dsp:txBody>
      <dsp:txXfrm>
        <a:off x="3963240" y="1995269"/>
        <a:ext cx="3340269" cy="832066"/>
      </dsp:txXfrm>
    </dsp:sp>
    <dsp:sp modelId="{9DC2C3AD-A68A-466F-80EB-5CA8AF551D7D}">
      <dsp:nvSpPr>
        <dsp:cNvPr id="0" name=""/>
        <dsp:cNvSpPr/>
      </dsp:nvSpPr>
      <dsp:spPr>
        <a:xfrm>
          <a:off x="3868676" y="3524536"/>
          <a:ext cx="3535013" cy="834163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143 (3,6)</a:t>
          </a:r>
        </a:p>
      </dsp:txBody>
      <dsp:txXfrm>
        <a:off x="3868676" y="3524536"/>
        <a:ext cx="3535013" cy="83416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56208-5395-4E7E-A227-8763668AB5F9}">
      <dsp:nvSpPr>
        <dsp:cNvPr id="0" name=""/>
        <dsp:cNvSpPr/>
      </dsp:nvSpPr>
      <dsp:spPr>
        <a:xfrm flipH="1">
          <a:off x="1071104" y="503695"/>
          <a:ext cx="1039097" cy="1787113"/>
        </a:xfrm>
        <a:prstGeom prst="rect">
          <a:avLst/>
        </a:prstGeom>
        <a:solidFill>
          <a:srgbClr val="0070C0">
            <a:alpha val="90000"/>
          </a:srgb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4340" tIns="874776" rIns="764340" bIns="298704" numCol="1" spcCol="1270" anchor="t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uk-UA" sz="4200" kern="1200" dirty="0"/>
        </a:p>
      </dsp:txBody>
      <dsp:txXfrm>
        <a:off x="1071104" y="503695"/>
        <a:ext cx="1039097" cy="1787113"/>
      </dsp:txXfrm>
    </dsp:sp>
    <dsp:sp modelId="{C1FE0EA8-2D79-4FE5-81A5-974738677019}">
      <dsp:nvSpPr>
        <dsp:cNvPr id="0" name=""/>
        <dsp:cNvSpPr/>
      </dsp:nvSpPr>
      <dsp:spPr>
        <a:xfrm>
          <a:off x="13629" y="147697"/>
          <a:ext cx="9377062" cy="844089"/>
        </a:xfrm>
        <a:prstGeom prst="roundRect">
          <a:avLst/>
        </a:prstGeom>
        <a:solidFill>
          <a:schemeClr val="accent4"/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60570" tIns="0" rIns="26057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відмінників</a:t>
          </a: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</dsp:txBody>
      <dsp:txXfrm>
        <a:off x="54834" y="188902"/>
        <a:ext cx="9294652" cy="761679"/>
      </dsp:txXfrm>
    </dsp:sp>
    <dsp:sp modelId="{B1E8343B-4860-4332-97A5-FFAB56D1EC59}">
      <dsp:nvSpPr>
        <dsp:cNvPr id="0" name=""/>
        <dsp:cNvSpPr/>
      </dsp:nvSpPr>
      <dsp:spPr>
        <a:xfrm>
          <a:off x="1892750" y="2290469"/>
          <a:ext cx="1216662" cy="1543178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E7FE4-1311-4459-AB94-F20B3520CA7C}">
      <dsp:nvSpPr>
        <dsp:cNvPr id="0" name=""/>
        <dsp:cNvSpPr/>
      </dsp:nvSpPr>
      <dsp:spPr>
        <a:xfrm>
          <a:off x="29496" y="1826901"/>
          <a:ext cx="9417378" cy="903452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70" tIns="0" rIns="260570" bIns="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4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2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sz="4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2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4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«4» </a:t>
          </a:r>
        </a:p>
      </dsp:txBody>
      <dsp:txXfrm>
        <a:off x="73599" y="1871004"/>
        <a:ext cx="9329172" cy="815246"/>
      </dsp:txXfrm>
    </dsp:sp>
    <dsp:sp modelId="{72D8BB0A-72CE-46A0-ADAD-1E0EB0A12D82}">
      <dsp:nvSpPr>
        <dsp:cNvPr id="0" name=""/>
        <dsp:cNvSpPr/>
      </dsp:nvSpPr>
      <dsp:spPr>
        <a:xfrm>
          <a:off x="494287" y="4195543"/>
          <a:ext cx="1238427" cy="1188524"/>
        </a:xfrm>
        <a:prstGeom prst="rect">
          <a:avLst/>
        </a:prstGeom>
        <a:solidFill>
          <a:schemeClr val="accent3">
            <a:lumMod val="50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4FEB1-CEFC-406D-A728-51FAF97F63FA}">
      <dsp:nvSpPr>
        <dsp:cNvPr id="0" name=""/>
        <dsp:cNvSpPr/>
      </dsp:nvSpPr>
      <dsp:spPr>
        <a:xfrm>
          <a:off x="0" y="3556887"/>
          <a:ext cx="9432021" cy="1076819"/>
        </a:xfrm>
        <a:prstGeom prst="roundRect">
          <a:avLst/>
        </a:prstGeom>
        <a:solidFill>
          <a:schemeClr val="tx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70" tIns="0" rIns="260570" bIns="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4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2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sz="4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2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4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«3»</a:t>
          </a:r>
        </a:p>
      </dsp:txBody>
      <dsp:txXfrm>
        <a:off x="52566" y="3609453"/>
        <a:ext cx="9326889" cy="971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742E8-1CD3-48AF-BC38-0F0CBEC98EB0}">
      <dsp:nvSpPr>
        <dsp:cNvPr id="0" name=""/>
        <dsp:cNvSpPr/>
      </dsp:nvSpPr>
      <dsp:spPr>
        <a:xfrm>
          <a:off x="787894" y="49785"/>
          <a:ext cx="908456" cy="988837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131 2</a:t>
          </a:r>
        </a:p>
      </dsp:txBody>
      <dsp:txXfrm>
        <a:off x="832241" y="94132"/>
        <a:ext cx="819762" cy="900143"/>
      </dsp:txXfrm>
    </dsp:sp>
    <dsp:sp modelId="{45351494-B6D0-4280-AD69-6A1ACA4444ED}">
      <dsp:nvSpPr>
        <dsp:cNvPr id="0" name=""/>
        <dsp:cNvSpPr/>
      </dsp:nvSpPr>
      <dsp:spPr>
        <a:xfrm>
          <a:off x="836469" y="3942907"/>
          <a:ext cx="908456" cy="988837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142  8</a:t>
          </a:r>
        </a:p>
      </dsp:txBody>
      <dsp:txXfrm>
        <a:off x="880816" y="3987254"/>
        <a:ext cx="819762" cy="900143"/>
      </dsp:txXfrm>
    </dsp:sp>
    <dsp:sp modelId="{D89F59ED-282D-4CA4-85FB-AB57B40021C7}">
      <dsp:nvSpPr>
        <dsp:cNvPr id="0" name=""/>
        <dsp:cNvSpPr/>
      </dsp:nvSpPr>
      <dsp:spPr>
        <a:xfrm>
          <a:off x="836469" y="1980015"/>
          <a:ext cx="908456" cy="98883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133 3</a:t>
          </a:r>
        </a:p>
      </dsp:txBody>
      <dsp:txXfrm>
        <a:off x="880816" y="2024362"/>
        <a:ext cx="819762" cy="900143"/>
      </dsp:txXfrm>
    </dsp:sp>
    <dsp:sp modelId="{0248E987-1108-49B3-9FD4-53DB5EDC7A4F}">
      <dsp:nvSpPr>
        <dsp:cNvPr id="0" name=""/>
        <dsp:cNvSpPr/>
      </dsp:nvSpPr>
      <dsp:spPr>
        <a:xfrm>
          <a:off x="810950" y="1002757"/>
          <a:ext cx="908456" cy="988837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132 5</a:t>
          </a:r>
        </a:p>
      </dsp:txBody>
      <dsp:txXfrm>
        <a:off x="855297" y="1047104"/>
        <a:ext cx="819762" cy="900143"/>
      </dsp:txXfrm>
    </dsp:sp>
    <dsp:sp modelId="{ED13410C-4B26-442C-B781-3D4BA3D7D74A}">
      <dsp:nvSpPr>
        <dsp:cNvPr id="0" name=""/>
        <dsp:cNvSpPr/>
      </dsp:nvSpPr>
      <dsp:spPr>
        <a:xfrm>
          <a:off x="836469" y="2979285"/>
          <a:ext cx="908456" cy="988837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141  6</a:t>
          </a:r>
        </a:p>
      </dsp:txBody>
      <dsp:txXfrm>
        <a:off x="880816" y="3023632"/>
        <a:ext cx="819762" cy="900143"/>
      </dsp:txXfrm>
    </dsp:sp>
    <dsp:sp modelId="{17211D2D-D199-4740-AEDD-4D0B9BF43D5F}">
      <dsp:nvSpPr>
        <dsp:cNvPr id="0" name=""/>
        <dsp:cNvSpPr/>
      </dsp:nvSpPr>
      <dsp:spPr>
        <a:xfrm>
          <a:off x="847897" y="4926375"/>
          <a:ext cx="908456" cy="988837"/>
        </a:xfrm>
        <a:prstGeom prst="roundRect">
          <a:avLst/>
        </a:prstGeom>
        <a:solidFill>
          <a:srgbClr val="B20A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143 17</a:t>
          </a:r>
        </a:p>
      </dsp:txBody>
      <dsp:txXfrm>
        <a:off x="892244" y="4970722"/>
        <a:ext cx="819762" cy="9001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E01DB-56AC-437D-8775-E5E77F9DB840}">
      <dsp:nvSpPr>
        <dsp:cNvPr id="0" name=""/>
        <dsp:cNvSpPr/>
      </dsp:nvSpPr>
      <dsp:spPr>
        <a:xfrm>
          <a:off x="-5038095" y="-841729"/>
          <a:ext cx="6545838" cy="6545838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7C0232-86C7-410C-B856-060FFFB66CEA}">
      <dsp:nvSpPr>
        <dsp:cNvPr id="0" name=""/>
        <dsp:cNvSpPr/>
      </dsp:nvSpPr>
      <dsp:spPr>
        <a:xfrm>
          <a:off x="1749618" y="166522"/>
          <a:ext cx="6104336" cy="756129"/>
        </a:xfrm>
        <a:prstGeom prst="rect">
          <a:avLst/>
        </a:prstGeom>
        <a:solidFill>
          <a:schemeClr val="accent3"/>
        </a:solidFill>
        <a:ln w="38100" cap="flat" cmpd="sng" algn="ctr">
          <a:solidFill>
            <a:srgbClr val="00B0F0"/>
          </a:solidFill>
          <a:prstDash val="solid"/>
          <a:miter lim="800000"/>
        </a:ln>
        <a:effectLst>
          <a:glow rad="1397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748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Контингент</a:t>
          </a:r>
        </a:p>
      </dsp:txBody>
      <dsp:txXfrm>
        <a:off x="1749618" y="166522"/>
        <a:ext cx="6104336" cy="756129"/>
      </dsp:txXfrm>
    </dsp:sp>
    <dsp:sp modelId="{76D26232-0306-43E3-BF17-E140296C3F0E}">
      <dsp:nvSpPr>
        <dsp:cNvPr id="0" name=""/>
        <dsp:cNvSpPr/>
      </dsp:nvSpPr>
      <dsp:spPr>
        <a:xfrm rot="21339663">
          <a:off x="202700" y="74870"/>
          <a:ext cx="1786207" cy="1016869"/>
        </a:xfrm>
        <a:prstGeom prst="ellipse">
          <a:avLst/>
        </a:prstGeom>
        <a:solidFill>
          <a:srgbClr val="7030A0"/>
        </a:solidFill>
        <a:ln w="381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A8B186DD-F632-40E8-B4A9-6FBE75F1E699}">
      <dsp:nvSpPr>
        <dsp:cNvPr id="0" name=""/>
        <dsp:cNvSpPr/>
      </dsp:nvSpPr>
      <dsp:spPr>
        <a:xfrm>
          <a:off x="1911812" y="1324728"/>
          <a:ext cx="5909875" cy="748028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748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4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endParaRPr lang="ru-RU" sz="44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911812" y="1324728"/>
        <a:ext cx="5909875" cy="748028"/>
      </dsp:txXfrm>
    </dsp:sp>
    <dsp:sp modelId="{259B6D02-5567-4B94-B255-85EEADE4EB21}">
      <dsp:nvSpPr>
        <dsp:cNvPr id="0" name=""/>
        <dsp:cNvSpPr/>
      </dsp:nvSpPr>
      <dsp:spPr>
        <a:xfrm>
          <a:off x="87895" y="1243204"/>
          <a:ext cx="1979947" cy="1008323"/>
        </a:xfrm>
        <a:prstGeom prst="ellipse">
          <a:avLst/>
        </a:prstGeom>
        <a:solidFill>
          <a:srgbClr val="00B050"/>
        </a:solidFill>
        <a:ln w="381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D4435-2D08-4D76-9201-9ABC8F9F7F03}">
      <dsp:nvSpPr>
        <dsp:cNvPr id="0" name=""/>
        <dsp:cNvSpPr/>
      </dsp:nvSpPr>
      <dsp:spPr>
        <a:xfrm>
          <a:off x="2011824" y="2518193"/>
          <a:ext cx="5863141" cy="748028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rgbClr val="0070C0"/>
          </a:solidFill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748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Абсолютна </a:t>
          </a:r>
          <a:r>
            <a:rPr lang="ru-RU" sz="39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успішність</a:t>
          </a:r>
          <a:endParaRPr lang="ru-RU" sz="39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011824" y="2518193"/>
        <a:ext cx="5863141" cy="748028"/>
      </dsp:txXfrm>
    </dsp:sp>
    <dsp:sp modelId="{7BF20BDA-27AB-46B7-9A69-80AE9FFFFC72}">
      <dsp:nvSpPr>
        <dsp:cNvPr id="0" name=""/>
        <dsp:cNvSpPr/>
      </dsp:nvSpPr>
      <dsp:spPr>
        <a:xfrm>
          <a:off x="60980" y="2487810"/>
          <a:ext cx="1984370" cy="935035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381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B8A7ED98-2D6C-4D29-9E3D-89C21C20FCC0}">
      <dsp:nvSpPr>
        <dsp:cNvPr id="0" name=""/>
        <dsp:cNvSpPr/>
      </dsp:nvSpPr>
      <dsp:spPr>
        <a:xfrm>
          <a:off x="1645237" y="3813352"/>
          <a:ext cx="6323808" cy="713349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748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Відвідування</a:t>
          </a:r>
          <a:endParaRPr lang="ru-RU" sz="39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645237" y="3813352"/>
        <a:ext cx="6323808" cy="713349"/>
      </dsp:txXfrm>
    </dsp:sp>
    <dsp:sp modelId="{EEB7F3EE-0400-4E94-BE0D-3704C9B53C79}">
      <dsp:nvSpPr>
        <dsp:cNvPr id="0" name=""/>
        <dsp:cNvSpPr/>
      </dsp:nvSpPr>
      <dsp:spPr>
        <a:xfrm rot="21292303">
          <a:off x="38279" y="3706837"/>
          <a:ext cx="1754154" cy="935045"/>
        </a:xfrm>
        <a:prstGeom prst="ellipse">
          <a:avLst/>
        </a:prstGeom>
        <a:solidFill>
          <a:schemeClr val="bg1">
            <a:alpha val="50000"/>
          </a:schemeClr>
        </a:solidFill>
        <a:ln w="38100">
          <a:solidFill>
            <a:srgbClr val="FFFF0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9A7FE-8177-4DB1-8173-2A5B354278D9}">
      <dsp:nvSpPr>
        <dsp:cNvPr id="0" name=""/>
        <dsp:cNvSpPr/>
      </dsp:nvSpPr>
      <dsp:spPr>
        <a:xfrm>
          <a:off x="1482874" y="2356619"/>
          <a:ext cx="379593" cy="6149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2971" y="0"/>
              </a:lnTo>
              <a:lnTo>
                <a:pt x="302971" y="654754"/>
              </a:lnTo>
              <a:lnTo>
                <a:pt x="605943" y="654754"/>
              </a:lnTo>
            </a:path>
          </a:pathLst>
        </a:custGeom>
        <a:noFill/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654604" y="2646034"/>
        <a:ext cx="0" cy="0"/>
      </dsp:txXfrm>
    </dsp:sp>
    <dsp:sp modelId="{93249B72-676A-4745-93E1-BF490957EC49}">
      <dsp:nvSpPr>
        <dsp:cNvPr id="0" name=""/>
        <dsp:cNvSpPr/>
      </dsp:nvSpPr>
      <dsp:spPr>
        <a:xfrm>
          <a:off x="1482874" y="1071704"/>
          <a:ext cx="113601" cy="1284914"/>
        </a:xfrm>
        <a:custGeom>
          <a:avLst/>
          <a:gdLst/>
          <a:ahLst/>
          <a:cxnLst/>
          <a:rect l="0" t="0" r="0" b="0"/>
          <a:pathLst>
            <a:path>
              <a:moveTo>
                <a:pt x="0" y="1531421"/>
              </a:moveTo>
              <a:lnTo>
                <a:pt x="163663" y="1531421"/>
              </a:lnTo>
              <a:lnTo>
                <a:pt x="163663" y="0"/>
              </a:lnTo>
              <a:lnTo>
                <a:pt x="327327" y="0"/>
              </a:lnTo>
            </a:path>
          </a:pathLst>
        </a:custGeom>
        <a:noFill/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507427" y="1681914"/>
        <a:ext cx="0" cy="0"/>
      </dsp:txXfrm>
    </dsp:sp>
    <dsp:sp modelId="{C8DE3CE1-8750-4344-943F-76952F892468}">
      <dsp:nvSpPr>
        <dsp:cNvPr id="0" name=""/>
        <dsp:cNvSpPr/>
      </dsp:nvSpPr>
      <dsp:spPr>
        <a:xfrm rot="16200000">
          <a:off x="-1370416" y="1642487"/>
          <a:ext cx="4278316" cy="1428265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  <a:softEdge rad="1270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endParaRPr lang="ru-RU" sz="36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(86,8</a:t>
          </a: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%)</a:t>
          </a:r>
        </a:p>
      </dsp:txBody>
      <dsp:txXfrm>
        <a:off x="-1370416" y="1642487"/>
        <a:ext cx="4278316" cy="1428265"/>
      </dsp:txXfrm>
    </dsp:sp>
    <dsp:sp modelId="{BB35DD7E-7D44-4010-9CA0-3E5C597D27F4}">
      <dsp:nvSpPr>
        <dsp:cNvPr id="0" name=""/>
        <dsp:cNvSpPr/>
      </dsp:nvSpPr>
      <dsp:spPr>
        <a:xfrm>
          <a:off x="1596475" y="614984"/>
          <a:ext cx="3197183" cy="913440"/>
        </a:xfrm>
        <a:prstGeom prst="rect">
          <a:avLst/>
        </a:prstGeom>
        <a:solidFill>
          <a:srgbClr val="0070C0"/>
        </a:solidFill>
        <a:ln w="38100">
          <a:solidFill>
            <a:schemeClr val="tx1"/>
          </a:solidFill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111 (90%)</a:t>
          </a:r>
        </a:p>
      </dsp:txBody>
      <dsp:txXfrm>
        <a:off x="1596475" y="614984"/>
        <a:ext cx="3197183" cy="913440"/>
      </dsp:txXfrm>
    </dsp:sp>
    <dsp:sp modelId="{19C4A3D7-234E-4F0F-A66B-CDE5BFFE734F}">
      <dsp:nvSpPr>
        <dsp:cNvPr id="0" name=""/>
        <dsp:cNvSpPr/>
      </dsp:nvSpPr>
      <dsp:spPr>
        <a:xfrm>
          <a:off x="1862468" y="2457449"/>
          <a:ext cx="3082133" cy="1028269"/>
        </a:xfrm>
        <a:prstGeom prst="rect">
          <a:avLst/>
        </a:prstGeom>
        <a:solidFill>
          <a:srgbClr val="0070C0"/>
        </a:solidFill>
        <a:ln>
          <a:noFill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112 (83,6%)</a:t>
          </a:r>
        </a:p>
      </dsp:txBody>
      <dsp:txXfrm>
        <a:off x="1862468" y="2457449"/>
        <a:ext cx="3082133" cy="10282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79121-5ED8-40EE-A6F9-8402360B0866}">
      <dsp:nvSpPr>
        <dsp:cNvPr id="0" name=""/>
        <dsp:cNvSpPr/>
      </dsp:nvSpPr>
      <dsp:spPr>
        <a:xfrm>
          <a:off x="2705856" y="2788043"/>
          <a:ext cx="373041" cy="6174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2932" y="0"/>
              </a:lnTo>
              <a:lnTo>
                <a:pt x="332932" y="634398"/>
              </a:lnTo>
              <a:lnTo>
                <a:pt x="665865" y="634398"/>
              </a:lnTo>
            </a:path>
          </a:pathLst>
        </a:custGeom>
        <a:noFill/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874342" y="3078732"/>
        <a:ext cx="0" cy="0"/>
      </dsp:txXfrm>
    </dsp:sp>
    <dsp:sp modelId="{31E5AEB2-BE37-49CF-8523-6BE887E98688}">
      <dsp:nvSpPr>
        <dsp:cNvPr id="0" name=""/>
        <dsp:cNvSpPr/>
      </dsp:nvSpPr>
      <dsp:spPr>
        <a:xfrm>
          <a:off x="2705856" y="2283497"/>
          <a:ext cx="389146" cy="504545"/>
        </a:xfrm>
        <a:custGeom>
          <a:avLst/>
          <a:gdLst/>
          <a:ahLst/>
          <a:cxnLst/>
          <a:rect l="0" t="0" r="0" b="0"/>
          <a:pathLst>
            <a:path>
              <a:moveTo>
                <a:pt x="0" y="634398"/>
              </a:moveTo>
              <a:lnTo>
                <a:pt x="332932" y="634398"/>
              </a:lnTo>
              <a:lnTo>
                <a:pt x="332932" y="0"/>
              </a:lnTo>
              <a:lnTo>
                <a:pt x="665865" y="0"/>
              </a:lnTo>
            </a:path>
          </a:pathLst>
        </a:custGeom>
        <a:noFill/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0" kern="1200">
            <a:solidFill>
              <a:srgbClr val="7030A0"/>
            </a:solidFill>
            <a:latin typeface="Calibri" panose="020F0502020204030204"/>
            <a:ea typeface="+mn-ea"/>
            <a:cs typeface="+mn-cs"/>
          </a:endParaRPr>
        </a:p>
      </dsp:txBody>
      <dsp:txXfrm>
        <a:off x="2884500" y="2519840"/>
        <a:ext cx="0" cy="0"/>
      </dsp:txXfrm>
    </dsp:sp>
    <dsp:sp modelId="{A08397BB-3F07-44C6-909F-40168D79EACE}">
      <dsp:nvSpPr>
        <dsp:cNvPr id="0" name=""/>
        <dsp:cNvSpPr/>
      </dsp:nvSpPr>
      <dsp:spPr>
        <a:xfrm>
          <a:off x="153936" y="1483009"/>
          <a:ext cx="2493771" cy="2610068"/>
        </a:xfrm>
        <a:prstGeom prst="rect">
          <a:avLst/>
        </a:prstGeom>
        <a:solidFill>
          <a:schemeClr val="accent4">
            <a:lumMod val="75000"/>
          </a:schemeClr>
        </a:solidFill>
        <a:ln w="57150" cap="flat" cmpd="sng" algn="ctr">
          <a:solidFill>
            <a:srgbClr val="0070C0"/>
          </a:solidFill>
          <a:prstDash val="solid"/>
          <a:miter lim="800000"/>
        </a:ln>
        <a:effectLst>
          <a:glow rad="139700">
            <a:srgbClr val="ED7D31">
              <a:satMod val="175000"/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Середній</a:t>
          </a: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бал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(7,95)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4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53936" y="1483009"/>
        <a:ext cx="2493771" cy="2610068"/>
      </dsp:txXfrm>
    </dsp:sp>
    <dsp:sp modelId="{66E8F76E-C49D-4B8C-B721-663D59B242B0}">
      <dsp:nvSpPr>
        <dsp:cNvPr id="0" name=""/>
        <dsp:cNvSpPr/>
      </dsp:nvSpPr>
      <dsp:spPr>
        <a:xfrm>
          <a:off x="3095002" y="1892713"/>
          <a:ext cx="3436447" cy="781569"/>
        </a:xfrm>
        <a:prstGeom prst="rect">
          <a:avLst/>
        </a:prstGeom>
        <a:solidFill>
          <a:srgbClr val="0070C0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9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111 (8,2)</a:t>
          </a:r>
        </a:p>
      </dsp:txBody>
      <dsp:txXfrm>
        <a:off x="3095002" y="1892713"/>
        <a:ext cx="3436447" cy="781569"/>
      </dsp:txXfrm>
    </dsp:sp>
    <dsp:sp modelId="{CFC84692-BAE3-43B3-A6E9-704F3E1E18DE}">
      <dsp:nvSpPr>
        <dsp:cNvPr id="0" name=""/>
        <dsp:cNvSpPr/>
      </dsp:nvSpPr>
      <dsp:spPr>
        <a:xfrm>
          <a:off x="3078897" y="3024628"/>
          <a:ext cx="3452552" cy="761726"/>
        </a:xfrm>
        <a:prstGeom prst="rect">
          <a:avLst/>
        </a:prstGeom>
        <a:solidFill>
          <a:srgbClr val="00B050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9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112 (7,7)</a:t>
          </a:r>
        </a:p>
      </dsp:txBody>
      <dsp:txXfrm>
        <a:off x="3078897" y="3024628"/>
        <a:ext cx="3452552" cy="7617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56208-5395-4E7E-A227-8763668AB5F9}">
      <dsp:nvSpPr>
        <dsp:cNvPr id="0" name=""/>
        <dsp:cNvSpPr/>
      </dsp:nvSpPr>
      <dsp:spPr>
        <a:xfrm flipH="1">
          <a:off x="1167613" y="600334"/>
          <a:ext cx="1066805" cy="1815480"/>
        </a:xfrm>
        <a:prstGeom prst="rect">
          <a:avLst/>
        </a:prstGeom>
        <a:solidFill>
          <a:srgbClr val="7030A0">
            <a:alpha val="90000"/>
          </a:srgb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E0EA8-2D79-4FE5-81A5-974738677019}">
      <dsp:nvSpPr>
        <dsp:cNvPr id="0" name=""/>
        <dsp:cNvSpPr/>
      </dsp:nvSpPr>
      <dsp:spPr>
        <a:xfrm>
          <a:off x="14857" y="238686"/>
          <a:ext cx="10221961" cy="857487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048" tIns="0" rIns="284048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відмінників</a:t>
          </a:r>
          <a:endParaRPr lang="ru-RU" sz="36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6716" y="280545"/>
        <a:ext cx="10138243" cy="773769"/>
      </dsp:txXfrm>
    </dsp:sp>
    <dsp:sp modelId="{B1E8343B-4860-4332-97A5-FFAB56D1EC59}">
      <dsp:nvSpPr>
        <dsp:cNvPr id="0" name=""/>
        <dsp:cNvSpPr/>
      </dsp:nvSpPr>
      <dsp:spPr>
        <a:xfrm>
          <a:off x="2063292" y="2415470"/>
          <a:ext cx="811188" cy="1567673"/>
        </a:xfrm>
        <a:prstGeom prst="rect">
          <a:avLst/>
        </a:prstGeom>
        <a:solidFill>
          <a:srgbClr val="7030A0">
            <a:alpha val="90000"/>
          </a:srgb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E7FE4-1311-4459-AB94-F20B3520CA7C}">
      <dsp:nvSpPr>
        <dsp:cNvPr id="0" name=""/>
        <dsp:cNvSpPr/>
      </dsp:nvSpPr>
      <dsp:spPr>
        <a:xfrm>
          <a:off x="92340" y="1927314"/>
          <a:ext cx="10265909" cy="917793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048" tIns="0" rIns="284048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8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8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«4» (7-9 б)</a:t>
          </a:r>
        </a:p>
      </dsp:txBody>
      <dsp:txXfrm>
        <a:off x="137143" y="1972117"/>
        <a:ext cx="10176303" cy="828187"/>
      </dsp:txXfrm>
    </dsp:sp>
    <dsp:sp modelId="{72D8BB0A-72CE-46A0-ADAD-1E0EB0A12D82}">
      <dsp:nvSpPr>
        <dsp:cNvPr id="0" name=""/>
        <dsp:cNvSpPr/>
      </dsp:nvSpPr>
      <dsp:spPr>
        <a:xfrm>
          <a:off x="558470" y="4620891"/>
          <a:ext cx="879575" cy="763176"/>
        </a:xfrm>
        <a:prstGeom prst="rect">
          <a:avLst/>
        </a:prstGeom>
        <a:solidFill>
          <a:srgbClr val="7030A0">
            <a:alpha val="90000"/>
          </a:srgb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4FEB1-CEFC-406D-A728-51FAF97F63FA}">
      <dsp:nvSpPr>
        <dsp:cNvPr id="0" name=""/>
        <dsp:cNvSpPr/>
      </dsp:nvSpPr>
      <dsp:spPr>
        <a:xfrm>
          <a:off x="0" y="3701990"/>
          <a:ext cx="10281871" cy="1093912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048" tIns="0" rIns="284048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8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8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«3» (4-6 б)</a:t>
          </a:r>
        </a:p>
      </dsp:txBody>
      <dsp:txXfrm>
        <a:off x="53400" y="3755390"/>
        <a:ext cx="10175071" cy="9871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F6F7A-E8E9-4347-9975-11ACD104BE88}">
      <dsp:nvSpPr>
        <dsp:cNvPr id="0" name=""/>
        <dsp:cNvSpPr/>
      </dsp:nvSpPr>
      <dsp:spPr>
        <a:xfrm>
          <a:off x="1417237" y="2219449"/>
          <a:ext cx="287144" cy="1334535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0990" y="4572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526683" y="2852589"/>
        <a:ext cx="0" cy="0"/>
      </dsp:txXfrm>
    </dsp:sp>
    <dsp:sp modelId="{4CCFF2A1-02A4-4BFF-A75C-A142D9293276}">
      <dsp:nvSpPr>
        <dsp:cNvPr id="0" name=""/>
        <dsp:cNvSpPr/>
      </dsp:nvSpPr>
      <dsp:spPr>
        <a:xfrm>
          <a:off x="1417237" y="2012130"/>
          <a:ext cx="488975" cy="207318"/>
        </a:xfrm>
        <a:custGeom>
          <a:avLst/>
          <a:gdLst/>
          <a:ahLst/>
          <a:cxnLst/>
          <a:rect l="0" t="0" r="0" b="0"/>
          <a:pathLst>
            <a:path>
              <a:moveTo>
                <a:pt x="0" y="1240454"/>
              </a:moveTo>
              <a:lnTo>
                <a:pt x="325495" y="1240454"/>
              </a:lnTo>
              <a:lnTo>
                <a:pt x="325495" y="0"/>
              </a:lnTo>
              <a:lnTo>
                <a:pt x="650990" y="0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648447" y="2102512"/>
        <a:ext cx="0" cy="0"/>
      </dsp:txXfrm>
    </dsp:sp>
    <dsp:sp modelId="{AEAFBA80-2A01-4C94-9660-B979E8723CA6}">
      <dsp:nvSpPr>
        <dsp:cNvPr id="0" name=""/>
        <dsp:cNvSpPr/>
      </dsp:nvSpPr>
      <dsp:spPr>
        <a:xfrm rot="16200000">
          <a:off x="-1455392" y="1541598"/>
          <a:ext cx="4389558" cy="1355701"/>
        </a:xfrm>
        <a:prstGeom prst="rect">
          <a:avLst/>
        </a:prstGeom>
        <a:gradFill rotWithShape="1">
          <a:gsLst>
            <a:gs pos="0">
              <a:srgbClr val="4472C4">
                <a:satMod val="103000"/>
                <a:lumMod val="102000"/>
                <a:tint val="94000"/>
              </a:srgbClr>
            </a:gs>
            <a:gs pos="50000">
              <a:srgbClr val="4472C4">
                <a:satMod val="110000"/>
                <a:lumMod val="100000"/>
                <a:shade val="100000"/>
              </a:srgbClr>
            </a:gs>
            <a:gs pos="100000">
              <a:srgbClr val="4472C4">
                <a:lumMod val="99000"/>
                <a:satMod val="120000"/>
                <a:shade val="78000"/>
              </a:srgbClr>
            </a:gs>
          </a:gsLst>
          <a:lin ang="5400000" scaled="0"/>
        </a:gradFill>
        <a:ln w="6350" cap="flat" cmpd="sng" algn="ctr">
          <a:solidFill>
            <a:srgbClr val="4472C4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3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</a:t>
          </a:r>
          <a:r>
            <a:rPr lang="ru-RU" sz="32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r>
            <a:rPr lang="ru-RU" sz="3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(</a:t>
          </a:r>
          <a:r>
            <a:rPr lang="en-US" sz="3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74</a:t>
          </a:r>
          <a:r>
            <a:rPr lang="uk-UA" sz="3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,25</a:t>
          </a:r>
          <a:r>
            <a:rPr lang="ru-RU" sz="3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%)</a:t>
          </a:r>
        </a:p>
      </dsp:txBody>
      <dsp:txXfrm>
        <a:off x="-1455392" y="1541598"/>
        <a:ext cx="4389558" cy="1355701"/>
      </dsp:txXfrm>
    </dsp:sp>
    <dsp:sp modelId="{FC29364C-20CC-4F91-9151-1DFCB4ED9BF0}">
      <dsp:nvSpPr>
        <dsp:cNvPr id="0" name=""/>
        <dsp:cNvSpPr/>
      </dsp:nvSpPr>
      <dsp:spPr>
        <a:xfrm>
          <a:off x="1906212" y="1595122"/>
          <a:ext cx="3003877" cy="834016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rgbClr val="ED7D31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121 (79,8%)</a:t>
          </a:r>
        </a:p>
      </dsp:txBody>
      <dsp:txXfrm>
        <a:off x="1906212" y="1595122"/>
        <a:ext cx="3003877" cy="834016"/>
      </dsp:txXfrm>
    </dsp:sp>
    <dsp:sp modelId="{7D60F968-0755-4AE3-855A-48A8A686BC18}">
      <dsp:nvSpPr>
        <dsp:cNvPr id="0" name=""/>
        <dsp:cNvSpPr/>
      </dsp:nvSpPr>
      <dsp:spPr>
        <a:xfrm>
          <a:off x="1704382" y="3136976"/>
          <a:ext cx="3106653" cy="834016"/>
        </a:xfrm>
        <a:prstGeom prst="rect">
          <a:avLst/>
        </a:prstGeom>
        <a:solidFill>
          <a:srgbClr val="7030A0"/>
        </a:solidFill>
        <a:ln w="12700" cap="flat" cmpd="sng" algn="ctr">
          <a:solidFill>
            <a:srgbClr val="70AD47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122 (68,7%)</a:t>
          </a:r>
        </a:p>
      </dsp:txBody>
      <dsp:txXfrm>
        <a:off x="1704382" y="3136976"/>
        <a:ext cx="3106653" cy="8340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79121-5ED8-40EE-A6F9-8402360B0866}">
      <dsp:nvSpPr>
        <dsp:cNvPr id="0" name=""/>
        <dsp:cNvSpPr/>
      </dsp:nvSpPr>
      <dsp:spPr>
        <a:xfrm>
          <a:off x="2969932" y="2205001"/>
          <a:ext cx="619441" cy="810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269152"/>
              </a:lnTo>
              <a:lnTo>
                <a:pt x="716190" y="269152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254148" y="2584815"/>
        <a:ext cx="0" cy="0"/>
      </dsp:txXfrm>
    </dsp:sp>
    <dsp:sp modelId="{31E5AEB2-BE37-49CF-8523-6BE887E98688}">
      <dsp:nvSpPr>
        <dsp:cNvPr id="0" name=""/>
        <dsp:cNvSpPr/>
      </dsp:nvSpPr>
      <dsp:spPr>
        <a:xfrm>
          <a:off x="2969932" y="1859948"/>
          <a:ext cx="619441" cy="345053"/>
        </a:xfrm>
        <a:custGeom>
          <a:avLst/>
          <a:gdLst/>
          <a:ahLst/>
          <a:cxnLst/>
          <a:rect l="0" t="0" r="0" b="0"/>
          <a:pathLst>
            <a:path>
              <a:moveTo>
                <a:pt x="0" y="1067044"/>
              </a:moveTo>
              <a:lnTo>
                <a:pt x="358095" y="1067044"/>
              </a:lnTo>
              <a:lnTo>
                <a:pt x="358095" y="0"/>
              </a:lnTo>
              <a:lnTo>
                <a:pt x="716190" y="0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0" kern="1200">
            <a:solidFill>
              <a:srgbClr val="7030A0"/>
            </a:solidFill>
            <a:latin typeface="Calibri" panose="020F0502020204030204"/>
            <a:ea typeface="+mn-ea"/>
            <a:cs typeface="+mn-cs"/>
          </a:endParaRPr>
        </a:p>
      </dsp:txBody>
      <dsp:txXfrm>
        <a:off x="3261927" y="2014748"/>
        <a:ext cx="0" cy="0"/>
      </dsp:txXfrm>
    </dsp:sp>
    <dsp:sp modelId="{A08397BB-3F07-44C6-909F-40168D79EACE}">
      <dsp:nvSpPr>
        <dsp:cNvPr id="0" name=""/>
        <dsp:cNvSpPr/>
      </dsp:nvSpPr>
      <dsp:spPr>
        <a:xfrm>
          <a:off x="381123" y="892343"/>
          <a:ext cx="2552302" cy="2625315"/>
        </a:xfrm>
        <a:prstGeom prst="rect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Середній</a:t>
          </a: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бал</a:t>
          </a:r>
          <a:r>
            <a:rPr lang="ru-RU" sz="4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(7,9)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4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1123" y="892343"/>
        <a:ext cx="2552302" cy="2625315"/>
      </dsp:txXfrm>
    </dsp:sp>
    <dsp:sp modelId="{66E8F76E-C49D-4B8C-B721-663D59B242B0}">
      <dsp:nvSpPr>
        <dsp:cNvPr id="0" name=""/>
        <dsp:cNvSpPr/>
      </dsp:nvSpPr>
      <dsp:spPr>
        <a:xfrm>
          <a:off x="3589374" y="1397671"/>
          <a:ext cx="4555383" cy="924553"/>
        </a:xfrm>
        <a:prstGeom prst="rect">
          <a:avLst/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3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121 (8,2)</a:t>
          </a:r>
        </a:p>
      </dsp:txBody>
      <dsp:txXfrm>
        <a:off x="3589374" y="1397671"/>
        <a:ext cx="4555383" cy="924553"/>
      </dsp:txXfrm>
    </dsp:sp>
    <dsp:sp modelId="{CFC84692-BAE3-43B3-A6E9-704F3E1E18DE}">
      <dsp:nvSpPr>
        <dsp:cNvPr id="0" name=""/>
        <dsp:cNvSpPr/>
      </dsp:nvSpPr>
      <dsp:spPr>
        <a:xfrm>
          <a:off x="3589374" y="2553363"/>
          <a:ext cx="4576732" cy="924553"/>
        </a:xfrm>
        <a:prstGeom prst="rect">
          <a:avLst/>
        </a:prstGeom>
        <a:solidFill>
          <a:schemeClr val="accent3"/>
        </a:solidFill>
        <a:ln w="19050" cap="flat" cmpd="sng" algn="ctr">
          <a:solidFill>
            <a:schemeClr val="lt1"/>
          </a:solidFill>
          <a:prstDash val="solid"/>
          <a:miter lim="800000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3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122 (7,6)</a:t>
          </a:r>
        </a:p>
      </dsp:txBody>
      <dsp:txXfrm>
        <a:off x="3589374" y="2553363"/>
        <a:ext cx="4576732" cy="9245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56208-5395-4E7E-A227-8763668AB5F9}">
      <dsp:nvSpPr>
        <dsp:cNvPr id="0" name=""/>
        <dsp:cNvSpPr/>
      </dsp:nvSpPr>
      <dsp:spPr>
        <a:xfrm flipH="1">
          <a:off x="1031221" y="503695"/>
          <a:ext cx="1000406" cy="1787113"/>
        </a:xfrm>
        <a:prstGeom prst="rect">
          <a:avLst/>
        </a:prstGeom>
        <a:solidFill>
          <a:schemeClr val="tx2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E0EA8-2D79-4FE5-81A5-974738677019}">
      <dsp:nvSpPr>
        <dsp:cNvPr id="0" name=""/>
        <dsp:cNvSpPr/>
      </dsp:nvSpPr>
      <dsp:spPr>
        <a:xfrm>
          <a:off x="13122" y="147697"/>
          <a:ext cx="9027904" cy="844089"/>
        </a:xfrm>
        <a:prstGeom prst="roundRect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50868" tIns="0" rIns="250868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відмінників</a:t>
          </a:r>
          <a:endParaRPr lang="ru-RU" sz="36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4327" y="188902"/>
        <a:ext cx="8945494" cy="761679"/>
      </dsp:txXfrm>
    </dsp:sp>
    <dsp:sp modelId="{B1E8343B-4860-4332-97A5-FFAB56D1EC59}">
      <dsp:nvSpPr>
        <dsp:cNvPr id="0" name=""/>
        <dsp:cNvSpPr/>
      </dsp:nvSpPr>
      <dsp:spPr>
        <a:xfrm>
          <a:off x="1822273" y="2290469"/>
          <a:ext cx="1111151" cy="1543178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E7FE4-1311-4459-AB94-F20B3520CA7C}">
      <dsp:nvSpPr>
        <dsp:cNvPr id="0" name=""/>
        <dsp:cNvSpPr/>
      </dsp:nvSpPr>
      <dsp:spPr>
        <a:xfrm>
          <a:off x="0" y="1830491"/>
          <a:ext cx="9066718" cy="903452"/>
        </a:xfrm>
        <a:prstGeom prst="roundRect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50868" tIns="0" rIns="250868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«4» (7-9 б)</a:t>
          </a:r>
        </a:p>
      </dsp:txBody>
      <dsp:txXfrm>
        <a:off x="44103" y="1874594"/>
        <a:ext cx="8978512" cy="815246"/>
      </dsp:txXfrm>
    </dsp:sp>
    <dsp:sp modelId="{72D8BB0A-72CE-46A0-ADAD-1E0EB0A12D82}">
      <dsp:nvSpPr>
        <dsp:cNvPr id="0" name=""/>
        <dsp:cNvSpPr/>
      </dsp:nvSpPr>
      <dsp:spPr>
        <a:xfrm>
          <a:off x="493234" y="4195543"/>
          <a:ext cx="1192314" cy="1188524"/>
        </a:xfrm>
        <a:prstGeom prst="rect">
          <a:avLst/>
        </a:prstGeom>
        <a:solidFill>
          <a:schemeClr val="accent3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4FEB1-CEFC-406D-A728-51FAF97F63FA}">
      <dsp:nvSpPr>
        <dsp:cNvPr id="0" name=""/>
        <dsp:cNvSpPr/>
      </dsp:nvSpPr>
      <dsp:spPr>
        <a:xfrm>
          <a:off x="0" y="3556887"/>
          <a:ext cx="9080816" cy="1076819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0868" tIns="0" rIns="250868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«3» (4-6 б)</a:t>
          </a:r>
        </a:p>
      </dsp:txBody>
      <dsp:txXfrm>
        <a:off x="52566" y="3609453"/>
        <a:ext cx="8975684" cy="971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0.77019</cdr:x>
      <cdr:y>0.61393</cdr:y>
    </cdr:from>
    <cdr:to>
      <cdr:x>1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6DE23492-FBBF-D221-DC08-49F108A689E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9143999" y="4137878"/>
          <a:ext cx="2728451" cy="2602134"/>
        </a:xfrm>
        <a:prstGeom xmlns:a="http://schemas.openxmlformats.org/drawingml/2006/main" prst="rect">
          <a:avLst/>
        </a:prstGeom>
        <a:effectLst xmlns:a="http://schemas.openxmlformats.org/drawingml/2006/main">
          <a:softEdge rad="317500"/>
        </a:effectLst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t>2/7/2026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t>‹№›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2/7/2026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E7957-922F-7CE3-9F8E-EDCE26962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98A89C-45D4-05D7-F223-E5542EDC3F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011713-6A3C-4294-EFA4-D9C18AC8C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9B6B1-D301-A6CA-BC3A-C93A72E646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108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9019A-ED9B-4630-B6AF-62ED0446E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8CAA88-62E6-F46C-F45D-5941BF0CD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196C8B-AD0B-F69C-210D-DF2D7C5A5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6A2E4-C2FF-8508-2F7E-512ED0B5F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299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91B54-7FB1-9EAC-1E91-973B1CFB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0C9D36-AA6C-C3E1-A626-EE85AA043A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1F0FB4-3DC0-DAF4-1721-D116F9EF7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26DF5-8D9E-F9A8-4282-3ADFF72FB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40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DF4A2-2084-6077-9309-6583B368A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E3FD9F-015D-05B7-0C9D-6368281C3A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F3285-8697-6575-565C-3624F0C771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72899-BA06-15EF-878C-60178598E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128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3F868-0BC4-465B-AD03-DC7B29378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44D6C-BFC7-A8C0-0CD1-535EA93B61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9FB4B0-E39F-8771-CFE9-BE9F907C4E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C960B-15C3-2FD2-E184-06FF60F1F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711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0CD6B-530A-D54B-D996-970264702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003F4F-1A47-883D-D6E9-385355F90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189D3-74C5-399B-82EC-B15263334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6381D-D78E-DD1C-8BDB-A19E598F53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157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6F456-27BD-3E44-2143-774B8A838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0D53EF-1053-8B87-EA88-02102BFFC8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A24A7F-9F78-3F3F-5476-CB953F398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22AE3-FF70-44CF-CB61-E6A0282AF4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12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968C0-D128-A9C2-7627-9F5BE57BA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848E2D-B334-1C88-480B-3752112461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75F94E-D7E0-C365-E414-F31516B0C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62B72-407A-0098-3101-E52CC2124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30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A4EA9-321F-CF45-EA19-939DD907D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825557-41D9-A9F9-962E-DBCD0FDF6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EDC4E2-1609-0D88-4437-6308E4BB9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31766-3B67-7663-2F1C-3CEB25E99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744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4D1DE-8E9A-886A-75D0-1A4FD8F7E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9CB859-F0AF-E750-A80B-135A03468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CBA72-71F8-1CE2-2903-37169DD04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E3070-7044-782A-239F-ED327759C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79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37584-81E0-DF30-EB34-B62DE6E1D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5D0D38-9065-0B79-2A90-09E62B255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245F94-A8DB-A875-EF5B-243FBD0D9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5D240-C1D0-9ED4-EB47-C95E061742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871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53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9E68F-CE75-9696-2E65-BA35B6DA1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774890-4B29-F3F7-C065-4ADC4C7E0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CF8804-A141-5E62-B5DE-FD702B3EF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64D33-D788-EAE1-F7F9-06AE1A1B5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70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299F7-7639-0034-37FF-BB79B74F9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F3CA2-CB83-95C2-59F1-61F6DC3EE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9C7065-5DC4-517C-CA03-744D60D29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BC846-0CB1-396E-683F-0027688A6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394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CE3EF-37D5-07BF-03C9-3E47006B3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7BAFD6-F57C-7C66-92EA-8B276195B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D29A68-0CC2-8815-2C51-C1CB7D83D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DD218-EA8B-DF0D-CF13-18C2552C63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920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6A777-3B4C-B796-B122-6A8E46AA5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F98D67-3B4D-1CE3-0F60-78CC41756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BD7F1-3499-9346-0278-F1FEA7C6E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55FB2-9892-2F0E-8F21-E0400A1CF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62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D33DD-4F8D-C28B-5861-A5D9A7FA5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AE0D7C-9B82-A049-6EBD-60076B271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E4A733-61BA-6EC3-17CD-078CCF611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66149-1E64-D710-0410-9FFB4186D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4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23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E70E2-450D-712F-3115-0F480E087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BD229D-0AEC-1D3E-A24B-AADBE4523C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C5FFAF-1139-11DB-7FC8-5C3B6A455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BB034-965B-7771-67F3-E0182DF5C0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407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16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276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C04D-2568-C19F-6211-ABA7996C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D96A4-D432-FA69-5E46-4DF91D77C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39921-CFBB-DE6F-31EB-81B758CA0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3E3F8-8185-F97B-2F08-1F44FCE2A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77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6F5CB-1DBA-0E3E-9890-B884867CD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80D835-CBD0-D1F4-F715-3C474FDE6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41D5A5-81DB-C3D9-9585-D3246FBA0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CF536-84D8-9856-302D-E95351074B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547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C7347-5B32-45F1-3449-F0AF36CA5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DBBD8-1D0D-8E93-2059-4C3C9D975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53F934-8D3A-7910-FCC4-876787EBA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8A169-6430-D52A-D3EB-59F2B7A4DB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57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3D80F-F4DB-DE5A-9C5A-262479388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7D78B1-49B4-8DB6-F158-84434DB59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A603CD-FB93-79C5-831F-DC7AD567D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67DFE-4FD4-97A2-E709-286655C6DF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1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‹№›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‹№›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‹№›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‹№›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‹№›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‹№›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‹№›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‹№›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10" r:id="rId3"/>
    <p:sldLayoutId id="2147483700" r:id="rId4"/>
    <p:sldLayoutId id="2147483701" r:id="rId5"/>
    <p:sldLayoutId id="2147483659" r:id="rId6"/>
    <p:sldLayoutId id="2147483709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microsoft.com/office/2007/relationships/diagramDrawing" Target="../diagrams/drawin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15.png"/><Relationship Id="rId4" Type="http://schemas.openxmlformats.org/officeDocument/2006/relationships/image" Target="../media/image4.jpeg"/><Relationship Id="rId9" Type="http://schemas.microsoft.com/office/2007/relationships/diagramDrawing" Target="../diagrams/drawing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4.jpeg"/><Relationship Id="rId9" Type="http://schemas.microsoft.com/office/2007/relationships/diagramDrawing" Target="../diagrams/drawin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16.png"/><Relationship Id="rId4" Type="http://schemas.openxmlformats.org/officeDocument/2006/relationships/image" Target="../media/image4.jpeg"/><Relationship Id="rId9" Type="http://schemas.microsoft.com/office/2007/relationships/diagramDrawing" Target="../diagrams/drawin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chart" Target="../charts/chart5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1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4.jpeg"/><Relationship Id="rId9" Type="http://schemas.microsoft.com/office/2007/relationships/diagramDrawing" Target="../diagrams/drawing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21.png"/><Relationship Id="rId4" Type="http://schemas.openxmlformats.org/officeDocument/2006/relationships/image" Target="../media/image4.jpeg"/><Relationship Id="rId9" Type="http://schemas.microsoft.com/office/2007/relationships/diagramDrawing" Target="../diagrams/drawing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6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1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10" Type="http://schemas.openxmlformats.org/officeDocument/2006/relationships/image" Target="../media/image22.png"/><Relationship Id="rId4" Type="http://schemas.openxmlformats.org/officeDocument/2006/relationships/image" Target="../media/image4.jpeg"/><Relationship Id="rId9" Type="http://schemas.microsoft.com/office/2007/relationships/diagramDrawing" Target="../diagrams/drawin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7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10" Type="http://schemas.openxmlformats.org/officeDocument/2006/relationships/image" Target="../media/image24.png"/><Relationship Id="rId4" Type="http://schemas.openxmlformats.org/officeDocument/2006/relationships/image" Target="../media/image4.jpeg"/><Relationship Id="rId9" Type="http://schemas.microsoft.com/office/2007/relationships/diagramDrawing" Target="../diagrams/drawing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1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4.jpeg"/><Relationship Id="rId9" Type="http://schemas.microsoft.com/office/2007/relationships/diagramDrawing" Target="../diagrams/drawing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8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.jpeg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chart" Target="../charts/char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1.png"/><Relationship Id="rId4" Type="http://schemas.openxmlformats.org/officeDocument/2006/relationships/image" Target="../media/image4.jpeg"/><Relationship Id="rId9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5D98B-6AF5-9E6F-F15B-46FDBE47B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8C1B80-E174-6E5D-BB22-2060CE679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6A87463D-A4F5-D2DB-2357-E2E0F867E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5025" y="165717"/>
            <a:ext cx="8871284" cy="3699398"/>
          </a:xfrm>
          <a:solidFill>
            <a:srgbClr val="0070C0"/>
          </a:solidFill>
          <a:effectLst>
            <a:softEdge rad="317500"/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Система оцінювання в контексті </a:t>
            </a:r>
            <a:r>
              <a:rPr kumimoji="0" lang="uk-UA" sz="4000" b="1" i="0" u="none" strike="noStrike" kern="1200" cap="none" spc="1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студентоцентрованого</a:t>
            </a:r>
            <a: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підходу та забезпечення якості здобуття фахової передвищої освіти</a:t>
            </a:r>
            <a:b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</a:br>
            <a:endParaRPr lang="uk-UA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AC2B0C-5223-3EB2-A55B-2FFA09687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541" y="3373823"/>
            <a:ext cx="4875931" cy="356703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33B78F-011D-DBB1-B005-2C618C975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014" y="4030832"/>
            <a:ext cx="4689986" cy="305291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75925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D7F21-BCBA-83B4-C667-F68636A49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0EE117-3602-3ABE-BDBF-2040121E3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6FCCD85-9DEF-A64F-35F3-5B94BDEF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819" y="27468"/>
            <a:ext cx="9778181" cy="582829"/>
          </a:xfrm>
          <a:blipFill>
            <a:blip r:embed="rId4"/>
            <a:tile tx="0" ty="0" sx="100000" sy="100000" flip="none" algn="tl"/>
          </a:blipFill>
          <a:ln w="38100">
            <a:solidFill>
              <a:schemeClr val="accent4">
                <a:lumMod val="75000"/>
              </a:schemeClr>
            </a:solidFill>
          </a:ln>
          <a:effectLst>
            <a:softEdge rad="127000"/>
          </a:effectLst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ІІ курсу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FCBD35-BB90-50CC-D417-5E0CC78810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26710" y="2507226"/>
            <a:ext cx="4241390" cy="3474474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1D0716-1203-8F1F-B443-17E7A1768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5CF4CE6-7CB0-817A-D2B2-3DF8FCBAA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A043456-CE1A-8A42-29D5-628C8A2FE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2B015EE-6BA3-36B6-F664-EE5A07AD0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E0DCFAB-0B36-90DA-DC1A-91684560FF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615961"/>
              </p:ext>
            </p:extLst>
          </p:nvPr>
        </p:nvGraphicFramePr>
        <p:xfrm>
          <a:off x="309716" y="1289399"/>
          <a:ext cx="5016263" cy="5066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9F4486-2067-B3F8-AF74-FAB3EC1138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5999" y="1289399"/>
            <a:ext cx="5982929" cy="486067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22579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E6816-7D60-19D5-344B-896C16518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372AE0-1CAA-F0B3-91CD-B2BB9FD5B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781F2D-8F78-E59D-A6CC-A5696CFE1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645" y="250724"/>
            <a:ext cx="10102645" cy="39820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ІІ курсу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25">
            <a:extLst>
              <a:ext uri="{FF2B5EF4-FFF2-40B4-BE49-F238E27FC236}">
                <a16:creationId xmlns:a16="http://schemas.microsoft.com/office/drawing/2014/main" id="{CF2D7301-B136-C4E8-0914-65D76CA442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1848433"/>
              </p:ext>
            </p:extLst>
          </p:nvPr>
        </p:nvGraphicFramePr>
        <p:xfrm>
          <a:off x="147485" y="1"/>
          <a:ext cx="11872450" cy="6740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50834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743B4-D5C2-F84B-3D37-35C23AEF8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49EE70-D1E9-A3C7-7C7D-1ADD1934D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23"/>
            <a:ext cx="12192000" cy="68579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D24F6CA-E44D-4318-7578-F6C42DDD9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825" y="359104"/>
            <a:ext cx="9778182" cy="678422"/>
          </a:xfrm>
          <a:blipFill>
            <a:blip r:embed="rId4"/>
            <a:tile tx="0" ty="0" sx="100000" sy="100000" flip="none" algn="tl"/>
          </a:blipFill>
          <a:ln w="38100">
            <a:solidFill>
              <a:schemeClr val="accent4">
                <a:lumMod val="75000"/>
              </a:schemeClr>
            </a:solidFill>
          </a:ln>
          <a:effectLst>
            <a:softEdge rad="127000"/>
          </a:effectLst>
        </p:spPr>
        <p:txBody>
          <a:bodyPr/>
          <a:lstStyle/>
          <a:p>
            <a:r>
              <a:rPr kumimoji="0" lang="uk-UA" sz="3600" b="1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ІІ курсу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F2A94D4-DAB9-9FBE-A035-8D34FDE214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8836868"/>
              </p:ext>
            </p:extLst>
          </p:nvPr>
        </p:nvGraphicFramePr>
        <p:xfrm>
          <a:off x="-279310" y="1374507"/>
          <a:ext cx="8523659" cy="4875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DA7585-644C-A7EF-46EA-C270A8F19D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5923" y="1374507"/>
            <a:ext cx="4498258" cy="541743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16177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F7055-DBB4-8025-CD87-439FA2C5B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9139C2-C1D5-1F1A-F7EB-1ED04750A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B30C303-189F-CA88-D9DC-8F47B26C8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5110" y="147187"/>
            <a:ext cx="10146890" cy="604683"/>
          </a:xfrm>
          <a:blipFill>
            <a:blip r:embed="rId4"/>
            <a:tile tx="0" ty="0" sx="100000" sy="100000" flip="none" algn="tl"/>
          </a:blipFill>
          <a:ln w="38100">
            <a:solidFill>
              <a:schemeClr val="accent4">
                <a:lumMod val="75000"/>
              </a:schemeClr>
            </a:solidFill>
          </a:ln>
          <a:effectLst>
            <a:softEdge rad="127000"/>
          </a:effectLst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ІІ курсу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6C75904-C580-7596-72EF-26840EF424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3265926"/>
              </p:ext>
            </p:extLst>
          </p:nvPr>
        </p:nvGraphicFramePr>
        <p:xfrm>
          <a:off x="1195754" y="1150375"/>
          <a:ext cx="9481624" cy="5384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24DA28E-CFEB-058D-3947-0EFEBBB58BB7}"/>
              </a:ext>
            </a:extLst>
          </p:cNvPr>
          <p:cNvSpPr txBox="1"/>
          <p:nvPr/>
        </p:nvSpPr>
        <p:spPr>
          <a:xfrm>
            <a:off x="2448232" y="2248507"/>
            <a:ext cx="53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710DC-E1CB-7899-C217-F60A60E5DFC4}"/>
              </a:ext>
            </a:extLst>
          </p:cNvPr>
          <p:cNvSpPr txBox="1"/>
          <p:nvPr/>
        </p:nvSpPr>
        <p:spPr>
          <a:xfrm>
            <a:off x="3362632" y="3996814"/>
            <a:ext cx="67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1B002F-6BFC-9B02-85FA-FDD53AE345F5}"/>
              </a:ext>
            </a:extLst>
          </p:cNvPr>
          <p:cNvSpPr txBox="1"/>
          <p:nvPr/>
        </p:nvSpPr>
        <p:spPr>
          <a:xfrm>
            <a:off x="1867898" y="5888112"/>
            <a:ext cx="69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18497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F4462-0C2F-7655-C56B-AE24B30BB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0C384B-B576-2BC3-A590-F1E44063D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04"/>
            <a:ext cx="12192000" cy="68579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795EE81-E7A2-B379-BBFD-0234030B7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5329" y="28204"/>
            <a:ext cx="9866671" cy="604683"/>
          </a:xfr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ІІ курсу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14">
            <a:extLst>
              <a:ext uri="{FF2B5EF4-FFF2-40B4-BE49-F238E27FC236}">
                <a16:creationId xmlns:a16="http://schemas.microsoft.com/office/drawing/2014/main" id="{E530A431-4BC5-7308-0090-5DCFCB4F23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4403511"/>
              </p:ext>
            </p:extLst>
          </p:nvPr>
        </p:nvGraphicFramePr>
        <p:xfrm>
          <a:off x="265469" y="1000303"/>
          <a:ext cx="11326761" cy="5722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40194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85E35-AAD2-F40E-9F9C-EAC1A7441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690CE6-6B6F-BC13-6C71-564185A0E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661D2D-4A80-BB34-E706-6420929EC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18" y="-15423"/>
            <a:ext cx="11253018" cy="691985"/>
          </a:xfr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ІІІ курсу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92FF5B-FCC5-81E7-D43F-2B029DD9F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D02F195-404A-75D7-D355-FF09D5500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565CAE0-D289-1866-15F7-42CC365E2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4188022-C17C-B2E8-3F09-49B89C0EB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DA7A604-13BF-A3EB-F2B3-625DE08DBE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2496313"/>
              </p:ext>
            </p:extLst>
          </p:nvPr>
        </p:nvGraphicFramePr>
        <p:xfrm>
          <a:off x="568428" y="929168"/>
          <a:ext cx="5566901" cy="5014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83F51E-1CC5-D76B-EA77-5248B63C3F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3757" y="929168"/>
            <a:ext cx="5375171" cy="573708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03045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7A6E8-D8CE-5CA7-3AC5-C6E745E70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3116CC-F59D-88F5-571F-E12B7A3F1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891A141-7DF4-9135-4729-661365A24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2477" y="291279"/>
            <a:ext cx="9261988" cy="578875"/>
          </a:xfrm>
          <a:blipFill>
            <a:blip r:embed="rId4"/>
            <a:tile tx="0" ty="0" sx="100000" sy="100000" flip="none" algn="tl"/>
          </a:blipFill>
          <a:effectLst>
            <a:softEdge rad="63500"/>
          </a:effectLst>
        </p:spPr>
        <p:txBody>
          <a:bodyPr/>
          <a:lstStyle/>
          <a:p>
            <a:r>
              <a:rPr lang="uk-UA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ІІІ курсу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25">
            <a:extLst>
              <a:ext uri="{FF2B5EF4-FFF2-40B4-BE49-F238E27FC236}">
                <a16:creationId xmlns:a16="http://schemas.microsoft.com/office/drawing/2014/main" id="{EDAF10CF-BFC3-DD8C-0840-0DAA8923FA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64509"/>
              </p:ext>
            </p:extLst>
          </p:nvPr>
        </p:nvGraphicFramePr>
        <p:xfrm>
          <a:off x="1932038" y="737421"/>
          <a:ext cx="9962535" cy="607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B58373-9714-B55D-BC65-3ABB4581B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212256" y="2249131"/>
            <a:ext cx="6769510" cy="23597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82951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74D26-A10D-F528-7CE2-FB2844B2E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340251-2709-522C-94A2-D5E3FED5E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" y="0"/>
            <a:ext cx="12063985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71D9C1D-6BF5-6B9F-1965-D92AD5269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6943" y="162232"/>
            <a:ext cx="9202992" cy="501446"/>
          </a:xfr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  <p:txBody>
          <a:bodyPr/>
          <a:lstStyle/>
          <a:p>
            <a:r>
              <a:rPr lang="uk-UA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ІІІ курсу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E8EA89BE-5800-C7D2-915F-F8A42FDA95D4}"/>
              </a:ext>
            </a:extLst>
          </p:cNvPr>
          <p:cNvGraphicFramePr/>
          <p:nvPr/>
        </p:nvGraphicFramePr>
        <p:xfrm>
          <a:off x="1195754" y="1150375"/>
          <a:ext cx="9848330" cy="5384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089E1AD-9FD0-2385-1041-F84D873F08DB}"/>
              </a:ext>
            </a:extLst>
          </p:cNvPr>
          <p:cNvSpPr txBox="1"/>
          <p:nvPr/>
        </p:nvSpPr>
        <p:spPr>
          <a:xfrm>
            <a:off x="3362632" y="3996814"/>
            <a:ext cx="67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1D25C-6DDC-282B-267A-5B1FA99448BC}"/>
              </a:ext>
            </a:extLst>
          </p:cNvPr>
          <p:cNvSpPr txBox="1"/>
          <p:nvPr/>
        </p:nvSpPr>
        <p:spPr>
          <a:xfrm>
            <a:off x="2418737" y="2227006"/>
            <a:ext cx="79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C9E62-27CC-578E-036E-6E2A5FF5D299}"/>
              </a:ext>
            </a:extLst>
          </p:cNvPr>
          <p:cNvSpPr txBox="1"/>
          <p:nvPr/>
        </p:nvSpPr>
        <p:spPr>
          <a:xfrm>
            <a:off x="2020530" y="5871335"/>
            <a:ext cx="79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320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D6245-4C75-935D-BD52-418887F0C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C30645-4FC7-A776-096A-D44CF2C71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CB9EFFB-D06F-E5B5-8D24-27BB2CB4B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1019" y="283631"/>
            <a:ext cx="9320981" cy="586523"/>
          </a:xfr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  <p:txBody>
          <a:bodyPr/>
          <a:lstStyle/>
          <a:p>
            <a:r>
              <a:rPr kumimoji="0" lang="uk-UA" sz="3200" b="1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ІІІ курсу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C56C2CA-44FE-F3F4-6172-CAF4A62CDC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68721"/>
              </p:ext>
            </p:extLst>
          </p:nvPr>
        </p:nvGraphicFramePr>
        <p:xfrm>
          <a:off x="0" y="1286519"/>
          <a:ext cx="7388942" cy="5155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A20800-1265-81B0-BDA6-6178D8442E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2625" y="1011969"/>
            <a:ext cx="4355691" cy="570421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24967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AF633-650A-02CB-45E6-4F093F8AB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4DD58C-F57E-C8FF-1BE4-748C1AE0C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3C51367-8863-A1D0-ED3C-E973A7C3D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199" y="0"/>
            <a:ext cx="9448801" cy="604683"/>
          </a:xfr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  <p:txBody>
          <a:bodyPr/>
          <a:lstStyle/>
          <a:p>
            <a:r>
              <a:rPr lang="uk-UA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ІІІ курсу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14">
            <a:extLst>
              <a:ext uri="{FF2B5EF4-FFF2-40B4-BE49-F238E27FC236}">
                <a16:creationId xmlns:a16="http://schemas.microsoft.com/office/drawing/2014/main" id="{99EA6995-EDB9-276C-A47A-981BD5C004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7713840"/>
              </p:ext>
            </p:extLst>
          </p:nvPr>
        </p:nvGraphicFramePr>
        <p:xfrm>
          <a:off x="0" y="715295"/>
          <a:ext cx="12192000" cy="614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7139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DF4A20-13C8-F64B-164A-4CAB2E493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66311F9A-288A-45BE-3AB5-68EA3298C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773" y="0"/>
            <a:ext cx="8871284" cy="1776047"/>
          </a:xfrm>
          <a:blipFill>
            <a:blip r:embed="rId4"/>
            <a:tile tx="0" ty="0" sx="100000" sy="100000" flip="none" algn="tl"/>
          </a:blipFill>
          <a:effectLst>
            <a:softEdge rad="317500"/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uk-UA" sz="4000" b="1" i="0" u="none" strike="noStrike" kern="1200" cap="none" spc="1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Студентоцентрований</a:t>
            </a:r>
            <a: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підхід</a:t>
            </a:r>
            <a:b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</a:br>
            <a:endParaRPr lang="uk-UA" dirty="0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8B0ED3A5-41CF-86F9-30E5-0E52747354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1481930"/>
              </p:ext>
            </p:extLst>
          </p:nvPr>
        </p:nvGraphicFramePr>
        <p:xfrm>
          <a:off x="219415" y="1481079"/>
          <a:ext cx="7051540" cy="462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2B6774-C4F3-E40D-325C-22E51EF23E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0662" y="1576944"/>
            <a:ext cx="4701630" cy="477847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90304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62E8F-A345-FB30-A57A-94827B17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4C06DA-638E-8908-1154-67470438D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064181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E95A2F-39C6-EA5E-C18C-89A40721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268" y="75890"/>
            <a:ext cx="9065342" cy="529078"/>
          </a:xfr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  <p:txBody>
          <a:bodyPr/>
          <a:lstStyle/>
          <a:p>
            <a:r>
              <a:rPr lang="uk-UA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курсу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047D46-EE7B-1435-9241-EBA91E9F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9BEBE8-1A18-CD6F-22A2-367D269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FCB7390-8DE8-DD5A-2CB0-10301320A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A509A68-500F-FF2A-C33E-1FC0A361F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3DF9B78-1762-9E16-20E9-54F6E36329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22798"/>
              </p:ext>
            </p:extLst>
          </p:nvPr>
        </p:nvGraphicFramePr>
        <p:xfrm>
          <a:off x="427703" y="824045"/>
          <a:ext cx="6921787" cy="5886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BB2D68-DB00-4496-DEB4-D407E594DE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0879" y="1016448"/>
            <a:ext cx="4750455" cy="543007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80248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C086F-0D08-F752-78B5-4D317BFC8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05A4D3-81EE-97F5-6154-CA36A0D62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8E123A0-492D-C3AC-8541-5F2EE4E68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0181" y="162234"/>
            <a:ext cx="9158748" cy="412954"/>
          </a:xfr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  <p:txBody>
          <a:bodyPr/>
          <a:lstStyle/>
          <a:p>
            <a:r>
              <a:rPr lang="uk-UA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курсу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25">
            <a:extLst>
              <a:ext uri="{FF2B5EF4-FFF2-40B4-BE49-F238E27FC236}">
                <a16:creationId xmlns:a16="http://schemas.microsoft.com/office/drawing/2014/main" id="{09331998-51A9-E2C3-E585-C3490D6F6F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8168795"/>
              </p:ext>
            </p:extLst>
          </p:nvPr>
        </p:nvGraphicFramePr>
        <p:xfrm>
          <a:off x="191729" y="162234"/>
          <a:ext cx="12000271" cy="6400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54349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F6886-03B0-CED3-C9F7-82F5214B1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6E479F-48A7-AFD7-807F-8249B216D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E40B910-69D2-70E1-D6B9-BE62196B0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8451" y="147484"/>
            <a:ext cx="9112045" cy="501445"/>
          </a:xfr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  <p:txBody>
          <a:bodyPr/>
          <a:lstStyle/>
          <a:p>
            <a:r>
              <a:rPr kumimoji="0" lang="uk-UA" sz="3200" b="1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</a:t>
            </a:r>
            <a:r>
              <a:rPr kumimoji="0" lang="en-US" sz="3200" b="1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uk-UA" sz="3200" b="1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курсу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5A16295-AAFC-9F41-7587-F342550D03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8114868"/>
              </p:ext>
            </p:extLst>
          </p:nvPr>
        </p:nvGraphicFramePr>
        <p:xfrm>
          <a:off x="4586748" y="1574114"/>
          <a:ext cx="7403690" cy="435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1EE0FC-D324-F364-6610-1DD52BD580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5361" y="0"/>
            <a:ext cx="4837470" cy="685799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91728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A5493-E69D-E8E7-A1BC-960CB27D9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8ED76B-55D9-E12A-B6E4-FB95DF061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" y="0"/>
            <a:ext cx="12063985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A2968D4-ECD8-CCA7-93F4-DCFB945C6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6943" y="162232"/>
            <a:ext cx="9202992" cy="501446"/>
          </a:xfr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  <p:txBody>
          <a:bodyPr/>
          <a:lstStyle/>
          <a:p>
            <a:r>
              <a:rPr lang="uk-UA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курсу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D05DBB5-6B1F-7A40-BF0A-F5DF7AFB67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9695913"/>
              </p:ext>
            </p:extLst>
          </p:nvPr>
        </p:nvGraphicFramePr>
        <p:xfrm>
          <a:off x="1195754" y="1150375"/>
          <a:ext cx="9848330" cy="5384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212D0E8-8ED6-6CEB-7E54-CA0277560475}"/>
              </a:ext>
            </a:extLst>
          </p:cNvPr>
          <p:cNvSpPr txBox="1"/>
          <p:nvPr/>
        </p:nvSpPr>
        <p:spPr>
          <a:xfrm>
            <a:off x="3362632" y="3996814"/>
            <a:ext cx="67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08C942-3B8C-9CB2-D991-997FFAB3D0A4}"/>
              </a:ext>
            </a:extLst>
          </p:cNvPr>
          <p:cNvSpPr txBox="1"/>
          <p:nvPr/>
        </p:nvSpPr>
        <p:spPr>
          <a:xfrm>
            <a:off x="2418737" y="2227006"/>
            <a:ext cx="79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16CC17-08D6-5D59-F26B-1428D4F9D55A}"/>
              </a:ext>
            </a:extLst>
          </p:cNvPr>
          <p:cNvSpPr txBox="1"/>
          <p:nvPr/>
        </p:nvSpPr>
        <p:spPr>
          <a:xfrm>
            <a:off x="2020531" y="5871335"/>
            <a:ext cx="545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8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18061-BD5F-3DA9-459E-0AFCFC4AC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570C55-4089-2DC7-EE3E-FD268D28A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B2FAA56-FFD7-0657-29C3-9DA75A8DE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813" y="0"/>
            <a:ext cx="10294374" cy="604683"/>
          </a:xfr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курсу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14">
            <a:extLst>
              <a:ext uri="{FF2B5EF4-FFF2-40B4-BE49-F238E27FC236}">
                <a16:creationId xmlns:a16="http://schemas.microsoft.com/office/drawing/2014/main" id="{4173B64F-3D6B-E9C3-B660-AAFF03672F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1740056"/>
              </p:ext>
            </p:extLst>
          </p:nvPr>
        </p:nvGraphicFramePr>
        <p:xfrm>
          <a:off x="0" y="707922"/>
          <a:ext cx="12192000" cy="6150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01468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E311C4-5D91-FBF3-7951-7C1A72E43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09987" cy="7175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0C1B7-6E4E-3DEE-50C0-1CA3B143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4897" y="3461261"/>
            <a:ext cx="6204400" cy="1177106"/>
          </a:xfrm>
        </p:spPr>
        <p:txBody>
          <a:bodyPr/>
          <a:lstStyle/>
          <a:p>
            <a:r>
              <a:rPr lang="uk-UA" dirty="0">
                <a:solidFill>
                  <a:srgbClr val="002060"/>
                </a:solidFill>
              </a:rPr>
              <a:t>Дякую за увагу!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422544-DB24-094E-AF6D-97A7EFE6B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915388">
            <a:off x="-1144730" y="1927057"/>
            <a:ext cx="6062635" cy="264065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4AF60-90C6-0243-2A48-8B5C0B665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896" y="60431"/>
            <a:ext cx="3687097" cy="673713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DA8A80-8B98-48CC-9A1B-4C4D60F2D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862" y="60432"/>
            <a:ext cx="3142474" cy="285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32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C795E-2D38-B878-D7CD-EBA3B8C12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851C4E-A24C-9722-D46D-CD2EE59A3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1C5C6DE-401E-D42C-BCDF-1A92F93769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3567454"/>
              </p:ext>
            </p:extLst>
          </p:nvPr>
        </p:nvGraphicFramePr>
        <p:xfrm>
          <a:off x="480060" y="594360"/>
          <a:ext cx="2523490" cy="6183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0623E51-CE84-EF6F-604A-6345AEA24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6150" y="176981"/>
            <a:ext cx="8310154" cy="920327"/>
          </a:xfrm>
          <a:blipFill>
            <a:blip r:embed="rId9"/>
            <a:tile tx="0" ty="0" sx="100000" sy="100000" flip="none" algn="tl"/>
          </a:blipFill>
          <a:effectLst>
            <a:softEdge rad="127000"/>
          </a:effectLst>
        </p:spPr>
        <p:txBody>
          <a:bodyPr/>
          <a:lstStyle/>
          <a:p>
            <a:pPr algn="ctr"/>
            <a:r>
              <a:rPr lang="uk-UA" sz="3600" dirty="0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Студенти, які навчаються за індивідуальним графіком</a:t>
            </a:r>
          </a:p>
        </p:txBody>
      </p:sp>
      <p:graphicFrame>
        <p:nvGraphicFramePr>
          <p:cNvPr id="7" name="Таблиця 6">
            <a:extLst>
              <a:ext uri="{FF2B5EF4-FFF2-40B4-BE49-F238E27FC236}">
                <a16:creationId xmlns:a16="http://schemas.microsoft.com/office/drawing/2014/main" id="{0B5F433B-8E7F-C781-D062-BDCBFCE402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656519"/>
              </p:ext>
            </p:extLst>
          </p:nvPr>
        </p:nvGraphicFramePr>
        <p:xfrm>
          <a:off x="3003550" y="1936547"/>
          <a:ext cx="8792754" cy="449374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92568">
                  <a:extLst>
                    <a:ext uri="{9D8B030D-6E8A-4147-A177-3AD203B41FA5}">
                      <a16:colId xmlns:a16="http://schemas.microsoft.com/office/drawing/2014/main" val="516216434"/>
                    </a:ext>
                  </a:extLst>
                </a:gridCol>
                <a:gridCol w="787262">
                  <a:extLst>
                    <a:ext uri="{9D8B030D-6E8A-4147-A177-3AD203B41FA5}">
                      <a16:colId xmlns:a16="http://schemas.microsoft.com/office/drawing/2014/main" val="3889359413"/>
                    </a:ext>
                  </a:extLst>
                </a:gridCol>
                <a:gridCol w="1189341">
                  <a:extLst>
                    <a:ext uri="{9D8B030D-6E8A-4147-A177-3AD203B41FA5}">
                      <a16:colId xmlns:a16="http://schemas.microsoft.com/office/drawing/2014/main" val="2232313943"/>
                    </a:ext>
                  </a:extLst>
                </a:gridCol>
                <a:gridCol w="1025908">
                  <a:extLst>
                    <a:ext uri="{9D8B030D-6E8A-4147-A177-3AD203B41FA5}">
                      <a16:colId xmlns:a16="http://schemas.microsoft.com/office/drawing/2014/main" val="392172317"/>
                    </a:ext>
                  </a:extLst>
                </a:gridCol>
                <a:gridCol w="1373771">
                  <a:extLst>
                    <a:ext uri="{9D8B030D-6E8A-4147-A177-3AD203B41FA5}">
                      <a16:colId xmlns:a16="http://schemas.microsoft.com/office/drawing/2014/main" val="993331716"/>
                    </a:ext>
                  </a:extLst>
                </a:gridCol>
                <a:gridCol w="2380118">
                  <a:extLst>
                    <a:ext uri="{9D8B030D-6E8A-4147-A177-3AD203B41FA5}">
                      <a16:colId xmlns:a16="http://schemas.microsoft.com/office/drawing/2014/main" val="3349756413"/>
                    </a:ext>
                  </a:extLst>
                </a:gridCol>
                <a:gridCol w="1643786">
                  <a:extLst>
                    <a:ext uri="{9D8B030D-6E8A-4147-A177-3AD203B41FA5}">
                      <a16:colId xmlns:a16="http://schemas.microsoft.com/office/drawing/2014/main" val="3352234554"/>
                    </a:ext>
                  </a:extLst>
                </a:gridCol>
              </a:tblGrid>
              <a:tr h="964326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rgbClr val="00257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rgbClr val="00257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Група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rgbClr val="00257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кордоном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rgbClr val="00257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станом</a:t>
                      </a:r>
                    </a:p>
                    <a:p>
                      <a:pPr algn="ctr"/>
                      <a:r>
                        <a:rPr lang="uk-UA" sz="1600" dirty="0">
                          <a:solidFill>
                            <a:srgbClr val="00257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здоров'я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rgbClr val="00257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Догляд за дитиною </a:t>
                      </a:r>
                    </a:p>
                    <a:p>
                      <a:pPr algn="ctr"/>
                      <a:r>
                        <a:rPr lang="uk-UA" sz="1600" dirty="0">
                          <a:solidFill>
                            <a:srgbClr val="00257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3-х років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rgbClr val="00257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Працевлаштування </a:t>
                      </a:r>
                    </a:p>
                    <a:p>
                      <a:pPr algn="ctr"/>
                      <a:r>
                        <a:rPr lang="uk-UA" dirty="0">
                          <a:solidFill>
                            <a:srgbClr val="00257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фахом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rgbClr val="00257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інших причин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896519"/>
                  </a:ext>
                </a:extLst>
              </a:tr>
              <a:tr h="504203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rgbClr val="B20A5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689689"/>
                  </a:ext>
                </a:extLst>
              </a:tr>
              <a:tr h="504203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rgbClr val="B20A5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94590"/>
                  </a:ext>
                </a:extLst>
              </a:tr>
              <a:tr h="504203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rgbClr val="B20A5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279232"/>
                  </a:ext>
                </a:extLst>
              </a:tr>
              <a:tr h="504203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rgbClr val="B20A5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552788"/>
                  </a:ext>
                </a:extLst>
              </a:tr>
              <a:tr h="504203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rgbClr val="B20A5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253104"/>
                  </a:ext>
                </a:extLst>
              </a:tr>
              <a:tr h="504203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rgbClr val="B20A5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775194"/>
                  </a:ext>
                </a:extLst>
              </a:tr>
              <a:tr h="504203">
                <a:tc gridSpan="2">
                  <a:txBody>
                    <a:bodyPr/>
                    <a:lstStyle/>
                    <a:p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Разом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072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405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DB2BE6-ECE6-A902-F3BA-84AB68543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6586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0BF65-C84B-45C3-72CA-AFDA6885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111556"/>
            <a:ext cx="10501589" cy="1161615"/>
          </a:xfrm>
          <a:blipFill>
            <a:blip r:embed="rId4"/>
            <a:tile tx="0" ty="0" sx="100000" sy="100000" flip="none" algn="tl"/>
          </a:blipFill>
          <a:ln w="381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63500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b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відділення "Початкова освіта" за результатами успішності </a:t>
            </a:r>
            <a:b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півріччя 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/202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847269F-0525-6A12-E05A-7F2698C3DC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4365834"/>
              </p:ext>
            </p:extLst>
          </p:nvPr>
        </p:nvGraphicFramePr>
        <p:xfrm>
          <a:off x="2111477" y="1613843"/>
          <a:ext cx="7969046" cy="4862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9CB91C27-25EA-8A2D-4B14-EFF213543B20}"/>
              </a:ext>
            </a:extLst>
          </p:cNvPr>
          <p:cNvSpPr txBox="1"/>
          <p:nvPr/>
        </p:nvSpPr>
        <p:spPr>
          <a:xfrm>
            <a:off x="2854918" y="2938570"/>
            <a:ext cx="1268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68,6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5B8301-5878-131C-6395-B39C23E3986B}"/>
              </a:ext>
            </a:extLst>
          </p:cNvPr>
          <p:cNvSpPr txBox="1"/>
          <p:nvPr/>
        </p:nvSpPr>
        <p:spPr>
          <a:xfrm>
            <a:off x="2813992" y="4182884"/>
            <a:ext cx="104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6558D4-9F0E-861A-D39B-B4989D84CE3A}"/>
              </a:ext>
            </a:extLst>
          </p:cNvPr>
          <p:cNvSpPr txBox="1"/>
          <p:nvPr/>
        </p:nvSpPr>
        <p:spPr>
          <a:xfrm>
            <a:off x="2614519" y="5244157"/>
            <a:ext cx="104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87,4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B5339E-76AE-D08D-162F-4E55C801B13A}"/>
              </a:ext>
            </a:extLst>
          </p:cNvPr>
          <p:cNvSpPr txBox="1"/>
          <p:nvPr/>
        </p:nvSpPr>
        <p:spPr>
          <a:xfrm>
            <a:off x="2610094" y="1780366"/>
            <a:ext cx="1005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213</a:t>
            </a:r>
          </a:p>
        </p:txBody>
      </p:sp>
    </p:spTree>
    <p:extLst>
      <p:ext uri="{BB962C8B-B14F-4D97-AF65-F5344CB8AC3E}">
        <p14:creationId xmlns:p14="http://schemas.microsoft.com/office/powerpoint/2010/main" val="3346685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D9F21B-C576-AEF1-1898-B20393F1D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45D3755-C3E2-975E-DE68-CDECC4B52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357" y="110955"/>
            <a:ext cx="10609005" cy="571678"/>
          </a:xfrm>
          <a:blipFill>
            <a:blip r:embed="rId4"/>
            <a:tile tx="0" ty="0" sx="100000" sy="100000" flip="none" algn="tl"/>
          </a:blipFill>
          <a:ln w="38100">
            <a:solidFill>
              <a:schemeClr val="accent4">
                <a:lumMod val="75000"/>
              </a:schemeClr>
            </a:solidFill>
          </a:ln>
          <a:effectLst>
            <a:softEdge rad="127000"/>
          </a:effectLst>
        </p:spPr>
        <p:txBody>
          <a:bodyPr/>
          <a:lstStyle/>
          <a:p>
            <a:r>
              <a:rPr lang="uk-UA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 курсу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0BD87D-F7DA-961B-4024-A354DC87D16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48232" y="2064774"/>
            <a:ext cx="9019868" cy="3916926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82F33D6F-E780-F9F2-7027-7C5047E606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9876928"/>
              </p:ext>
            </p:extLst>
          </p:nvPr>
        </p:nvGraphicFramePr>
        <p:xfrm>
          <a:off x="112628" y="1485900"/>
          <a:ext cx="5419492" cy="4816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3D461E-D1F7-7A94-4D74-98B8D097F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0413" y="1485900"/>
            <a:ext cx="5907479" cy="44958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00312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633A5-8BE3-D44D-57F3-2EF161376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4D8168-E8A5-B040-6531-FDFE6F3BA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AB6D40A-2A0A-AF3D-8CF7-3ECD37765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0091" y="114300"/>
            <a:ext cx="10473690" cy="410210"/>
          </a:xfrm>
          <a:blipFill>
            <a:blip r:embed="rId4"/>
            <a:tile tx="0" ty="0" sx="100000" sy="100000" flip="none" algn="tl"/>
          </a:blipFill>
          <a:ln w="38100">
            <a:solidFill>
              <a:schemeClr val="accent4">
                <a:lumMod val="75000"/>
              </a:schemeClr>
            </a:solidFill>
          </a:ln>
          <a:effectLst>
            <a:softEdge rad="127000"/>
          </a:effectLst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 курсу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25">
            <a:extLst>
              <a:ext uri="{FF2B5EF4-FFF2-40B4-BE49-F238E27FC236}">
                <a16:creationId xmlns:a16="http://schemas.microsoft.com/office/drawing/2014/main" id="{6D8A4B6A-1A44-34AC-133F-B396FE362B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3651819"/>
              </p:ext>
            </p:extLst>
          </p:nvPr>
        </p:nvGraphicFramePr>
        <p:xfrm>
          <a:off x="103239" y="638810"/>
          <a:ext cx="11974460" cy="621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53B90D-A77A-2231-DED9-82988C783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738439" y="2310735"/>
            <a:ext cx="6743701" cy="149542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39059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DAD66-1FBA-7851-B988-911AD58D7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2812AF-4926-3C16-C7F6-B851A69B1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510" y="0"/>
            <a:ext cx="12192000" cy="70485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DB971AC-9C7E-16AE-5BC1-C01A41A4C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1570" y="190500"/>
            <a:ext cx="10894920" cy="621030"/>
          </a:xfrm>
          <a:blipFill>
            <a:blip r:embed="rId4"/>
            <a:tile tx="0" ty="0" sx="100000" sy="100000" flip="none" algn="tl"/>
          </a:blipFill>
          <a:ln w="38100">
            <a:solidFill>
              <a:schemeClr val="accent4">
                <a:lumMod val="75000"/>
              </a:schemeClr>
            </a:solidFill>
          </a:ln>
          <a:effectLst>
            <a:softEdge rad="317500"/>
          </a:effectLst>
        </p:spPr>
        <p:txBody>
          <a:bodyPr/>
          <a:lstStyle/>
          <a:p>
            <a:pPr algn="ctr"/>
            <a:r>
              <a:rPr lang="uk-UA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 курсу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6BEB4A7-4A66-CB62-E093-08F9BA389A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0490316"/>
              </p:ext>
            </p:extLst>
          </p:nvPr>
        </p:nvGraphicFramePr>
        <p:xfrm>
          <a:off x="165510" y="855406"/>
          <a:ext cx="6531450" cy="5147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DBF093-F0F2-2A4A-2806-382D1CAFF4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7140" y="811530"/>
            <a:ext cx="5114860" cy="514718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3889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0FDA0-CB0A-9801-52B3-3916F714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5B3B2F-8E4A-130C-D8E9-A8B785E5B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D7829C8-07AC-6AA6-7628-D78A374E7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7058" y="105578"/>
            <a:ext cx="9871177" cy="503262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uk-UA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 курсу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D005D43-A403-BB13-1586-397BE71DD6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5708208"/>
              </p:ext>
            </p:extLst>
          </p:nvPr>
        </p:nvGraphicFramePr>
        <p:xfrm>
          <a:off x="1081453" y="1112884"/>
          <a:ext cx="10735691" cy="5384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CBC8CF2-BD4F-0EF4-B875-7A36093FE823}"/>
              </a:ext>
            </a:extLst>
          </p:cNvPr>
          <p:cNvSpPr txBox="1"/>
          <p:nvPr/>
        </p:nvSpPr>
        <p:spPr>
          <a:xfrm>
            <a:off x="2448232" y="2282484"/>
            <a:ext cx="78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7530A-4076-EBA1-5A31-B9BC2DF3EDEB}"/>
              </a:ext>
            </a:extLst>
          </p:cNvPr>
          <p:cNvSpPr txBox="1"/>
          <p:nvPr/>
        </p:nvSpPr>
        <p:spPr>
          <a:xfrm>
            <a:off x="3235632" y="4066552"/>
            <a:ext cx="678426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E808D-8731-8554-1E61-E2FD769B8D25}"/>
              </a:ext>
            </a:extLst>
          </p:cNvPr>
          <p:cNvSpPr txBox="1"/>
          <p:nvPr/>
        </p:nvSpPr>
        <p:spPr>
          <a:xfrm>
            <a:off x="1600200" y="5850621"/>
            <a:ext cx="93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003673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EF9FC-2CD0-DC74-5CC6-278F1BCFE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80E129-4814-8C08-3344-52455BEC3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EF991C5-9986-94D1-D7DE-00CD1D046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17988"/>
            <a:ext cx="9611033" cy="466212"/>
          </a:xfrm>
          <a:blipFill>
            <a:blip r:embed="rId4"/>
            <a:tile tx="0" ty="0" sx="100000" sy="100000" flip="none" algn="tl"/>
          </a:blipFill>
          <a:ln w="38100">
            <a:solidFill>
              <a:schemeClr val="accent4">
                <a:lumMod val="75000"/>
              </a:schemeClr>
            </a:solidFill>
          </a:ln>
          <a:effectLst>
            <a:softEdge rad="127000"/>
          </a:effectLst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 курсу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14">
            <a:extLst>
              <a:ext uri="{FF2B5EF4-FFF2-40B4-BE49-F238E27FC236}">
                <a16:creationId xmlns:a16="http://schemas.microsoft.com/office/drawing/2014/main" id="{D01D8909-E395-27A5-C297-41BFCDECAE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6799871"/>
              </p:ext>
            </p:extLst>
          </p:nvPr>
        </p:nvGraphicFramePr>
        <p:xfrm>
          <a:off x="442453" y="870155"/>
          <a:ext cx="11429998" cy="5869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163696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8A8ECD1-788F-484B-9043-D957FCFDF1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D24F1A-6251-4B9A-A918-7D6F3A8F7E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0FE134-9032-4C7F-BC57-C7DE3F833363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1499</TotalTime>
  <Words>563</Words>
  <Application>Microsoft Office PowerPoint</Application>
  <PresentationFormat>Широкий екран</PresentationFormat>
  <Paragraphs>199</Paragraphs>
  <Slides>25</Slides>
  <Notes>25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1" baseType="lpstr">
      <vt:lpstr>Arial</vt:lpstr>
      <vt:lpstr>Calibri</vt:lpstr>
      <vt:lpstr>Franklin Gothic Book</vt:lpstr>
      <vt:lpstr>Franklin Gothic Demi</vt:lpstr>
      <vt:lpstr>Times New Roman</vt:lpstr>
      <vt:lpstr>Custom</vt:lpstr>
      <vt:lpstr>       Система оцінювання в контексті студентоцентрованого підходу та забезпечення якості здобуття фахової передвищої освіти </vt:lpstr>
      <vt:lpstr>       Студентоцентрований підхід </vt:lpstr>
      <vt:lpstr>Студенти, які навчаються за індивідуальним графіком</vt:lpstr>
      <vt:lpstr>   Аналіз успішності здобувачів освіти відділення "Початкова освіта" за результатами успішності  І півріччя 2025/2026 н.р.</vt:lpstr>
      <vt:lpstr>Аналіз успішності здобувачів освіти І курсу</vt:lpstr>
      <vt:lpstr>Аналіз успішності здобувачів освіти І курсу</vt:lpstr>
      <vt:lpstr>Аналіз успішності здобувачів освіти І курсу</vt:lpstr>
      <vt:lpstr>Аналіз успішності здобувачів освіти І курсу</vt:lpstr>
      <vt:lpstr>Аналіз успішності здобувачів освіти І курсу</vt:lpstr>
      <vt:lpstr>Аналіз успішності здобувачів освіти ІІ курсу</vt:lpstr>
      <vt:lpstr>Аналіз успішності здобувачів освіти ІІ курсу</vt:lpstr>
      <vt:lpstr>Аналіз успішності здобувачів освіти ІІ курсу</vt:lpstr>
      <vt:lpstr>Аналіз успішності здобувачів освіти ІІ курсу</vt:lpstr>
      <vt:lpstr>Аналіз успішності здобувачів освіти ІІ курсу</vt:lpstr>
      <vt:lpstr>Аналіз успішності здобувачів освіти ІІІ курсу</vt:lpstr>
      <vt:lpstr>Аналіз успішності здобувачів освіти ІІІ курсу</vt:lpstr>
      <vt:lpstr>Аналіз успішності здобувачів освіти ІІІ курсу</vt:lpstr>
      <vt:lpstr>Аналіз успішності здобувачів освіти ІІІ курсу</vt:lpstr>
      <vt:lpstr>Аналіз успішності здобувачів освіти ІІІ курсу</vt:lpstr>
      <vt:lpstr>Аналіз успішності здобувачів освіти ІV курсу</vt:lpstr>
      <vt:lpstr>Аналіз успішності здобувачів освіти ІV курсу</vt:lpstr>
      <vt:lpstr>Аналіз успішності здобувачів освіти ІV курсу</vt:lpstr>
      <vt:lpstr>Аналіз успішності здобувачів освіти ІV курсу</vt:lpstr>
      <vt:lpstr>Аналіз успішності здобувачів освіти ІV курсу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</cp:lastModifiedBy>
  <cp:revision>24</cp:revision>
  <dcterms:created xsi:type="dcterms:W3CDTF">2023-12-20T08:12:12Z</dcterms:created>
  <dcterms:modified xsi:type="dcterms:W3CDTF">2026-02-07T18:55:08Z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