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27"/>
  </p:notesMasterIdLst>
  <p:handoutMasterIdLst>
    <p:handoutMasterId r:id="rId28"/>
  </p:handoutMasterIdLst>
  <p:sldIdLst>
    <p:sldId id="410" r:id="rId5"/>
    <p:sldId id="383" r:id="rId6"/>
    <p:sldId id="391" r:id="rId7"/>
    <p:sldId id="397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26" r:id="rId24"/>
    <p:sldId id="427" r:id="rId25"/>
    <p:sldId id="3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А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6327" autoAdjust="0"/>
  </p:normalViewPr>
  <p:slideViewPr>
    <p:cSldViewPr snapToGrid="0">
      <p:cViewPr varScale="1">
        <p:scale>
          <a:sx n="65" d="100"/>
          <a:sy n="65" d="100"/>
        </p:scale>
        <p:origin x="75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898046568787481E-2"/>
          <c:y val="8.0692547909367543E-2"/>
          <c:w val="0.8792976324116889"/>
          <c:h val="0.492594129883672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  <c:pt idx="12">
                  <c:v>Анатомія, фізіологія і гігієна дітей шкільн. віку з осн. валеології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49</c:v>
                </c:pt>
                <c:pt idx="1">
                  <c:v>80</c:v>
                </c:pt>
                <c:pt idx="2">
                  <c:v>78</c:v>
                </c:pt>
                <c:pt idx="3">
                  <c:v>69.5</c:v>
                </c:pt>
                <c:pt idx="4">
                  <c:v>86.5</c:v>
                </c:pt>
                <c:pt idx="5">
                  <c:v>91</c:v>
                </c:pt>
                <c:pt idx="6">
                  <c:v>58</c:v>
                </c:pt>
                <c:pt idx="7">
                  <c:v>91</c:v>
                </c:pt>
                <c:pt idx="8">
                  <c:v>78.5</c:v>
                </c:pt>
                <c:pt idx="9">
                  <c:v>77.5</c:v>
                </c:pt>
                <c:pt idx="10">
                  <c:v>93.5</c:v>
                </c:pt>
                <c:pt idx="11">
                  <c:v>75.5</c:v>
                </c:pt>
                <c:pt idx="12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  <c:pt idx="12">
                  <c:v>Анатомія, фізіологія і гігієна дітей шкільн. віку з осн. валеології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Зарубіжна література</c:v>
                </c:pt>
                <c:pt idx="3">
                  <c:v>Іноземна мова</c:v>
                </c:pt>
                <c:pt idx="4">
                  <c:v>Всесвітня історія 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Захист України</c:v>
                </c:pt>
                <c:pt idx="10">
                  <c:v>Інформатика</c:v>
                </c:pt>
                <c:pt idx="11">
                  <c:v>Технології</c:v>
                </c:pt>
                <c:pt idx="12">
                  <c:v>Анатомія, фізіологія і гігієна дітей шкільн. віку з осн. валеології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99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-540000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000" baseline="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</a:t>
            </a:r>
            <a:endParaRPr lang="uk-UA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5.9451417753054028E-2"/>
          <c:y val="0.14946745740906445"/>
        </c:manualLayout>
      </c:layout>
      <c:overlay val="0"/>
      <c:spPr>
        <a:noFill/>
        <a:ln>
          <a:noFill/>
        </a:ln>
        <a:effectLst/>
      </c:spPr>
      <c:txPr>
        <a:bodyPr rot="-540000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17197642218254092"/>
          <c:y val="0.12630623014041506"/>
          <c:w val="0.82802357781745906"/>
          <c:h val="0.72258305877672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accent5">
                  <a:lumMod val="75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Інтегрований курс «Природничі науки» (хім. м.)</c:v>
                </c:pt>
                <c:pt idx="1">
                  <c:v>Громадянська освіта</c:v>
                </c:pt>
                <c:pt idx="2">
                  <c:v>Іноземна мова</c:v>
                </c:pt>
                <c:pt idx="3">
                  <c:v>Українська  література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</c:v>
                </c:pt>
                <c:pt idx="1">
                  <c:v>91</c:v>
                </c:pt>
                <c:pt idx="2">
                  <c:v>69.5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7CA655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chemeClr val="accent2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Інтегрований курс «Природничі науки» (хім. м.)</c:v>
                </c:pt>
                <c:pt idx="1">
                  <c:v>Громадянська освіта</c:v>
                </c:pt>
                <c:pt idx="2">
                  <c:v>Іноземна мова</c:v>
                </c:pt>
                <c:pt idx="3">
                  <c:v>Українська  література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</c:v>
                </c:pt>
                <c:pt idx="1">
                  <c:v>86</c:v>
                </c:pt>
                <c:pt idx="2">
                  <c:v>59.1</c:v>
                </c:pt>
                <c:pt idx="3">
                  <c:v>75.599999999999994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F9D448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Інтегрований курс «Природничі науки» (хім. м.)</c:v>
                </c:pt>
                <c:pt idx="1">
                  <c:v>Громадянська освіта</c:v>
                </c:pt>
                <c:pt idx="2">
                  <c:v>Іноземна мова</c:v>
                </c:pt>
                <c:pt idx="3">
                  <c:v>Українська  література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</c:v>
                </c:pt>
                <c:pt idx="1">
                  <c:v>5</c:v>
                </c:pt>
                <c:pt idx="2">
                  <c:v>10.4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898046568787481E-2"/>
          <c:y val="6.5585359495605997E-2"/>
          <c:w val="0.8792976324116889"/>
          <c:h val="0.4782558084602435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3F28-4025-BF64-3CE7731517D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F28-4025-BF64-3CE7731517DD}"/>
              </c:ext>
            </c:extLst>
          </c:dPt>
          <c:dPt>
            <c:idx val="2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F28-4025-BF64-3CE7731517DD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F28-4025-BF64-3CE7731517DD}"/>
              </c:ext>
            </c:extLst>
          </c:dPt>
          <c:dPt>
            <c:idx val="4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F28-4025-BF64-3CE7731517DD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F28-4025-BF64-3CE7731517DD}"/>
              </c:ext>
            </c:extLst>
          </c:dPt>
          <c:dPt>
            <c:idx val="6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F28-4025-BF64-3CE7731517DD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F28-4025-BF64-3CE7731517DD}"/>
              </c:ext>
            </c:extLst>
          </c:dPt>
          <c:dPt>
            <c:idx val="8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3F28-4025-BF64-3CE7731517DD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F28-4025-BF64-3CE7731517DD}"/>
              </c:ext>
            </c:extLst>
          </c:dPt>
          <c:dPt>
            <c:idx val="10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3F28-4025-BF64-3CE7731517DD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F28-4025-BF64-3CE7731517DD}"/>
              </c:ext>
            </c:extLst>
          </c:dPt>
          <c:dPt>
            <c:idx val="12"/>
            <c:invertIfNegative val="0"/>
            <c:bubble3D val="0"/>
            <c:spPr>
              <a:solidFill>
                <a:srgbClr val="7CA65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3F28-4025-BF64-3CE7731517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Методика виховної роботи</c:v>
                </c:pt>
                <c:pt idx="10">
                  <c:v>Основи медіаграмотності</c:v>
                </c:pt>
                <c:pt idx="11">
                  <c:v>Основи економічної теорії</c:v>
                </c:pt>
                <c:pt idx="12">
                  <c:v>Основи початкового курсу природознавства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66.599999999999994</c:v>
                </c:pt>
                <c:pt idx="1">
                  <c:v>77</c:v>
                </c:pt>
                <c:pt idx="2">
                  <c:v>74</c:v>
                </c:pt>
                <c:pt idx="3">
                  <c:v>71</c:v>
                </c:pt>
                <c:pt idx="4">
                  <c:v>55.3</c:v>
                </c:pt>
                <c:pt idx="5">
                  <c:v>91</c:v>
                </c:pt>
                <c:pt idx="6">
                  <c:v>58</c:v>
                </c:pt>
                <c:pt idx="7">
                  <c:v>70</c:v>
                </c:pt>
                <c:pt idx="8">
                  <c:v>88.3</c:v>
                </c:pt>
                <c:pt idx="9">
                  <c:v>70.3</c:v>
                </c:pt>
                <c:pt idx="10">
                  <c:v>57.3</c:v>
                </c:pt>
                <c:pt idx="11">
                  <c:v>77.3</c:v>
                </c:pt>
                <c:pt idx="12">
                  <c:v>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Методика виховної роботи</c:v>
                </c:pt>
                <c:pt idx="10">
                  <c:v>Основи медіаграмотності</c:v>
                </c:pt>
                <c:pt idx="11">
                  <c:v>Основи економічної теорії</c:v>
                </c:pt>
                <c:pt idx="12">
                  <c:v>Основи початкового курсу природознавства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Українська мова</c:v>
                </c:pt>
                <c:pt idx="1">
                  <c:v>Українська література</c:v>
                </c:pt>
                <c:pt idx="2">
                  <c:v>Іноземна мова</c:v>
                </c:pt>
                <c:pt idx="3">
                  <c:v>Історія України</c:v>
                </c:pt>
                <c:pt idx="4">
                  <c:v>Математика (алгебра і початки аналізу та геометрія)</c:v>
                </c:pt>
                <c:pt idx="5">
                  <c:v>Громадянська освіта</c:v>
                </c:pt>
                <c:pt idx="6">
                  <c:v>Математика</c:v>
                </c:pt>
                <c:pt idx="7">
                  <c:v>Інтегр. курс "Природничі науки"</c:v>
                </c:pt>
                <c:pt idx="8">
                  <c:v>Фізична культура</c:v>
                </c:pt>
                <c:pt idx="9">
                  <c:v>Методика виховної роботи</c:v>
                </c:pt>
                <c:pt idx="10">
                  <c:v>Основи медіаграмотності</c:v>
                </c:pt>
                <c:pt idx="11">
                  <c:v>Основи економічної теорії</c:v>
                </c:pt>
                <c:pt idx="12">
                  <c:v>Основи початкового курсу природознавства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99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моніторингових контрольних робіт</a:t>
            </a:r>
          </a:p>
        </c:rich>
      </c:tx>
      <c:layout>
        <c:manualLayout>
          <c:xMode val="edge"/>
          <c:yMode val="edge"/>
          <c:x val="3.8100387927822894E-2"/>
          <c:y val="3.98879737297324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6600314070368397"/>
          <c:y val="5.0214170570623776E-3"/>
          <c:w val="0.73399685929631608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FFC00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Лист1!$A$2:$A$5</c:f>
              <c:strCache>
                <c:ptCount val="4"/>
                <c:pt idx="0">
                  <c:v>Методика виховної роботи</c:v>
                </c:pt>
                <c:pt idx="1">
                  <c:v>Основи економічної теорії</c:v>
                </c:pt>
                <c:pt idx="2">
                  <c:v>Осн. поч. курсу природознавства</c:v>
                </c:pt>
                <c:pt idx="3">
                  <c:v>Математика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70.3</c:v>
                </c:pt>
                <c:pt idx="1">
                  <c:v>77.3</c:v>
                </c:pt>
                <c:pt idx="2">
                  <c:v>53.3</c:v>
                </c:pt>
                <c:pt idx="3">
                  <c:v>55.3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Методика виховної роботи</c:v>
                </c:pt>
                <c:pt idx="1">
                  <c:v>Основи економічної теорії</c:v>
                </c:pt>
                <c:pt idx="2">
                  <c:v>Осн. поч. курсу природознавства</c:v>
                </c:pt>
                <c:pt idx="3">
                  <c:v>Математика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67.3</c:v>
                </c:pt>
                <c:pt idx="1">
                  <c:v>100</c:v>
                </c:pt>
                <c:pt idx="2">
                  <c:v>75.7</c:v>
                </c:pt>
                <c:pt idx="3">
                  <c:v>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Методика виховної роботи</c:v>
                </c:pt>
                <c:pt idx="1">
                  <c:v>Основи економічної теорії</c:v>
                </c:pt>
                <c:pt idx="2">
                  <c:v>Осн. поч. курсу природознавства</c:v>
                </c:pt>
                <c:pt idx="3">
                  <c:v>Математика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22.7</c:v>
                </c:pt>
                <c:pt idx="2">
                  <c:v>22.4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402905681893479"/>
          <c:y val="2.709517131037301E-2"/>
          <c:w val="0.71584733716509552"/>
          <c:h val="0.5256343944961989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Сучасна українська мова з практикумом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Методика навчання фізкультурної освітньої галузі</c:v>
                </c:pt>
                <c:pt idx="8">
                  <c:v>Навчання гри на музичному інструменті</c:v>
                </c:pt>
                <c:pt idx="9">
                  <c:v>Практичний курс іноземної мови</c:v>
                </c:pt>
                <c:pt idx="10">
                  <c:v>Прикладне програмне забезпечення</c:v>
                </c:pt>
                <c:pt idx="11">
                  <c:v>Соціальна педагогіка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54.3</c:v>
                </c:pt>
                <c:pt idx="1">
                  <c:v>65.599999999999994</c:v>
                </c:pt>
                <c:pt idx="2">
                  <c:v>54.3</c:v>
                </c:pt>
                <c:pt idx="3">
                  <c:v>49.7</c:v>
                </c:pt>
                <c:pt idx="4">
                  <c:v>43.7</c:v>
                </c:pt>
                <c:pt idx="5">
                  <c:v>52.7</c:v>
                </c:pt>
                <c:pt idx="6">
                  <c:v>51.6</c:v>
                </c:pt>
                <c:pt idx="7">
                  <c:v>38.4</c:v>
                </c:pt>
                <c:pt idx="8">
                  <c:v>79.599999999999994</c:v>
                </c:pt>
                <c:pt idx="9">
                  <c:v>52</c:v>
                </c:pt>
                <c:pt idx="10">
                  <c:v>41</c:v>
                </c:pt>
                <c:pt idx="1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Сучасна українська мова з практикумом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Методика навчання фізкультурної освітньої галузі</c:v>
                </c:pt>
                <c:pt idx="8">
                  <c:v>Навчання гри на музичному інструменті</c:v>
                </c:pt>
                <c:pt idx="9">
                  <c:v>Практичний курс іноземної мови</c:v>
                </c:pt>
                <c:pt idx="10">
                  <c:v>Прикладне програмне забезпечення</c:v>
                </c:pt>
                <c:pt idx="11">
                  <c:v>Соціальна педагогіка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Сучасна українська мова з практикумом</c:v>
                </c:pt>
                <c:pt idx="1">
                  <c:v>Фізичне виховання</c:v>
                </c:pt>
                <c:pt idx="2">
                  <c:v>Педагогіка з осн. педмайстерності</c:v>
                </c:pt>
                <c:pt idx="3">
                  <c:v>Іноземна мова за професійним спрямуванням з методикою навчання</c:v>
                </c:pt>
                <c:pt idx="4">
                  <c:v>Осн. початкового курсу математики з мет. навчання матем. ОГ</c:v>
                </c:pt>
                <c:pt idx="5">
                  <c:v>Методика навчання мовн.-літ. ОГ та графіки письма</c:v>
                </c:pt>
                <c:pt idx="6">
                  <c:v>Методика навчання осн. інтегр. курсу "Я досліджую світ"</c:v>
                </c:pt>
                <c:pt idx="7">
                  <c:v>Методика навчання фізкультурної освітньої галузі</c:v>
                </c:pt>
                <c:pt idx="8">
                  <c:v>Навчання гри на музичному інструменті</c:v>
                </c:pt>
                <c:pt idx="9">
                  <c:v>Практичний курс іноземної мови</c:v>
                </c:pt>
                <c:pt idx="10">
                  <c:v>Прикладне програмне забезпечення</c:v>
                </c:pt>
                <c:pt idx="11">
                  <c:v>Соціальна педагогіка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0-7A8C-4FF9-90B5-644D0388F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3653399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3">
                    <a:lumMod val="75000"/>
                  </a:schemeClr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defRPr>
            </a:pPr>
            <a:r>
              <a:rPr lang="uk-UA" sz="2000" b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2000" b="1" baseline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 </a:t>
            </a:r>
            <a:endParaRPr lang="uk-UA" sz="2000" b="1" dirty="0">
              <a:solidFill>
                <a:schemeClr val="tx1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5697112503177251"/>
          <c:y val="1.3317108995389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3">
                  <a:lumMod val="75000"/>
                </a:schemeClr>
              </a:solidFill>
              <a:highlight>
                <a:srgbClr val="C0C0C0"/>
              </a:highligh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.23069927375640509"/>
          <c:y val="2.5326800481249093E-3"/>
          <c:w val="0.76930072624359491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rgbClr val="4495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Лист1!$A$2:$A$7</c:f>
              <c:strCache>
                <c:ptCount val="6"/>
                <c:pt idx="0">
                  <c:v>Сучасна українська мова з практикумом</c:v>
                </c:pt>
                <c:pt idx="1">
                  <c:v>Іноземна мова за професійним спрямування з методикою навчання</c:v>
                </c:pt>
                <c:pt idx="2">
                  <c:v>Методика фізкультурної освітньої галузі</c:v>
                </c:pt>
                <c:pt idx="3">
                  <c:v>Практичний курс іноземної мови</c:v>
                </c:pt>
                <c:pt idx="4">
                  <c:v>Прикладне програмне забезпечення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54.3</c:v>
                </c:pt>
                <c:pt idx="1">
                  <c:v>49.7</c:v>
                </c:pt>
                <c:pt idx="2">
                  <c:v>38.4</c:v>
                </c:pt>
                <c:pt idx="3">
                  <c:v>52</c:v>
                </c:pt>
                <c:pt idx="4">
                  <c:v>41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Сучасна українська мова з практикумом</c:v>
                </c:pt>
                <c:pt idx="1">
                  <c:v>Іноземна мова за професійним спрямування з методикою навчання</c:v>
                </c:pt>
                <c:pt idx="2">
                  <c:v>Методика фізкультурної освітньої галузі</c:v>
                </c:pt>
                <c:pt idx="3">
                  <c:v>Практичний курс іноземної мови</c:v>
                </c:pt>
                <c:pt idx="4">
                  <c:v>Прикладне програмне забезпечення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87.6</c:v>
                </c:pt>
                <c:pt idx="1">
                  <c:v>96.8</c:v>
                </c:pt>
                <c:pt idx="2">
                  <c:v>56</c:v>
                </c:pt>
                <c:pt idx="3">
                  <c:v>52.4</c:v>
                </c:pt>
                <c:pt idx="4">
                  <c:v>71.400000000000006</c:v>
                </c:pt>
                <c:pt idx="5">
                  <c:v>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030A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Сучасна українська мова з практикумом</c:v>
                </c:pt>
                <c:pt idx="1">
                  <c:v>Іноземна мова за професійним спрямування з методикою навчання</c:v>
                </c:pt>
                <c:pt idx="2">
                  <c:v>Методика фізкультурної освітньої галузі</c:v>
                </c:pt>
                <c:pt idx="3">
                  <c:v>Практичний курс іноземної мови</c:v>
                </c:pt>
                <c:pt idx="4">
                  <c:v>Прикладне програмне забезпечення</c:v>
                </c:pt>
                <c:pt idx="5">
                  <c:v>Соціальна педагогіка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33.299999999999997</c:v>
                </c:pt>
                <c:pt idx="1">
                  <c:v>47.1</c:v>
                </c:pt>
                <c:pt idx="2">
                  <c:v>17.600000000000001</c:v>
                </c:pt>
                <c:pt idx="3">
                  <c:v>1.2</c:v>
                </c:pt>
                <c:pt idx="4">
                  <c:v>30.4</c:v>
                </c:pt>
                <c:pt idx="5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E4E4E4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898046568787481E-2"/>
          <c:y val="6.5585359495605997E-2"/>
          <c:w val="0.8792976324116889"/>
          <c:h val="0.4782558084602435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9D448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3F28-4025-BF64-3CE7731517DD}"/>
              </c:ext>
            </c:extLst>
          </c:dPt>
          <c:dPt>
            <c:idx val="1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F28-4025-BF64-3CE7731517DD}"/>
              </c:ext>
            </c:extLst>
          </c:dPt>
          <c:dPt>
            <c:idx val="2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F28-4025-BF64-3CE7731517DD}"/>
              </c:ext>
            </c:extLst>
          </c:dPt>
          <c:dPt>
            <c:idx val="3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F28-4025-BF64-3CE7731517DD}"/>
              </c:ext>
            </c:extLst>
          </c:dPt>
          <c:dPt>
            <c:idx val="4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F28-4025-BF64-3CE7731517DD}"/>
              </c:ext>
            </c:extLst>
          </c:dPt>
          <c:dPt>
            <c:idx val="5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F28-4025-BF64-3CE7731517DD}"/>
              </c:ext>
            </c:extLst>
          </c:dPt>
          <c:dPt>
            <c:idx val="6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3F28-4025-BF64-3CE7731517DD}"/>
              </c:ext>
            </c:extLst>
          </c:dPt>
          <c:dPt>
            <c:idx val="7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3F28-4025-BF64-3CE7731517DD}"/>
              </c:ext>
            </c:extLst>
          </c:dPt>
          <c:dPt>
            <c:idx val="8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3F28-4025-BF64-3CE7731517DD}"/>
              </c:ext>
            </c:extLst>
          </c:dPt>
          <c:dPt>
            <c:idx val="9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3F28-4025-BF64-3CE7731517DD}"/>
              </c:ext>
            </c:extLst>
          </c:dPt>
          <c:dPt>
            <c:idx val="10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3F28-4025-BF64-3CE7731517DD}"/>
              </c:ext>
            </c:extLst>
          </c:dPt>
          <c:dPt>
            <c:idx val="11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3F28-4025-BF64-3CE7731517DD}"/>
              </c:ext>
            </c:extLst>
          </c:dPt>
          <c:dPt>
            <c:idx val="12"/>
            <c:invertIfNegative val="0"/>
            <c:bubble3D val="0"/>
            <c:spPr>
              <a:solidFill>
                <a:srgbClr val="F9D448">
                  <a:lumMod val="75000"/>
                </a:srgb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3F28-4025-BF64-3CE7731517D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Іноземна мова за проф. спрямуванням</c:v>
                </c:pt>
                <c:pt idx="1">
                  <c:v>Інформаційно-комунікаційні технології</c:v>
                </c:pt>
                <c:pt idx="2">
                  <c:v>Охорона праці</c:v>
                </c:pt>
                <c:pt idx="3">
                  <c:v>Сучасна українська мова з практикумом</c:v>
                </c:pt>
                <c:pt idx="4">
                  <c:v>Практикум усного і писемного мовлення</c:v>
                </c:pt>
                <c:pt idx="5">
                  <c:v>Педагогіка</c:v>
                </c:pt>
                <c:pt idx="6">
                  <c:v>Основи корекційної педагогіки</c:v>
                </c:pt>
                <c:pt idx="7">
                  <c:v>Основи інклюзивної освіти</c:v>
                </c:pt>
                <c:pt idx="8">
                  <c:v>Дитяча література з основами культури і техніки мовлення</c:v>
                </c:pt>
                <c:pt idx="9">
                  <c:v>Диджиталізація в початковій школі</c:v>
                </c:pt>
                <c:pt idx="10">
                  <c:v>Основи педагогічної майстерності</c:v>
                </c:pt>
                <c:pt idx="11">
                  <c:v>Навчання гри на музичному інструменті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61.3</c:v>
                </c:pt>
                <c:pt idx="1">
                  <c:v>72.3</c:v>
                </c:pt>
                <c:pt idx="2">
                  <c:v>78</c:v>
                </c:pt>
                <c:pt idx="3">
                  <c:v>47.3</c:v>
                </c:pt>
                <c:pt idx="4">
                  <c:v>68.599999999999994</c:v>
                </c:pt>
                <c:pt idx="5">
                  <c:v>60.6</c:v>
                </c:pt>
                <c:pt idx="6">
                  <c:v>70.3</c:v>
                </c:pt>
                <c:pt idx="7">
                  <c:v>84.6</c:v>
                </c:pt>
                <c:pt idx="8">
                  <c:v>63.7</c:v>
                </c:pt>
                <c:pt idx="9">
                  <c:v>64.3</c:v>
                </c:pt>
                <c:pt idx="10">
                  <c:v>64.3</c:v>
                </c:pt>
                <c:pt idx="11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9-4E30-86CD-8802E4E21E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Іноземна мова за проф. спрямуванням</c:v>
                </c:pt>
                <c:pt idx="1">
                  <c:v>Інформаційно-комунікаційні технології</c:v>
                </c:pt>
                <c:pt idx="2">
                  <c:v>Охорона праці</c:v>
                </c:pt>
                <c:pt idx="3">
                  <c:v>Сучасна українська мова з практикумом</c:v>
                </c:pt>
                <c:pt idx="4">
                  <c:v>Практикум усного і писемного мовлення</c:v>
                </c:pt>
                <c:pt idx="5">
                  <c:v>Педагогіка</c:v>
                </c:pt>
                <c:pt idx="6">
                  <c:v>Основи корекційної педагогіки</c:v>
                </c:pt>
                <c:pt idx="7">
                  <c:v>Основи інклюзивної освіти</c:v>
                </c:pt>
                <c:pt idx="8">
                  <c:v>Дитяча література з основами культури і техніки мовлення</c:v>
                </c:pt>
                <c:pt idx="9">
                  <c:v>Диджиталізація в початковій школі</c:v>
                </c:pt>
                <c:pt idx="10">
                  <c:v>Основи педагогічної майстерності</c:v>
                </c:pt>
                <c:pt idx="11">
                  <c:v>Навчання гри на музичному інструменті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1-25E9-4E30-86CD-8802E4E21E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2"/>
                <c:pt idx="0">
                  <c:v>Іноземна мова за проф. спрямуванням</c:v>
                </c:pt>
                <c:pt idx="1">
                  <c:v>Інформаційно-комунікаційні технології</c:v>
                </c:pt>
                <c:pt idx="2">
                  <c:v>Охорона праці</c:v>
                </c:pt>
                <c:pt idx="3">
                  <c:v>Сучасна українська мова з практикумом</c:v>
                </c:pt>
                <c:pt idx="4">
                  <c:v>Практикум усного і писемного мовлення</c:v>
                </c:pt>
                <c:pt idx="5">
                  <c:v>Педагогіка</c:v>
                </c:pt>
                <c:pt idx="6">
                  <c:v>Основи корекційної педагогіки</c:v>
                </c:pt>
                <c:pt idx="7">
                  <c:v>Основи інклюзивної освіти</c:v>
                </c:pt>
                <c:pt idx="8">
                  <c:v>Дитяча література з основами культури і техніки мовлення</c:v>
                </c:pt>
                <c:pt idx="9">
                  <c:v>Диджиталізація в початковій школі</c:v>
                </c:pt>
                <c:pt idx="10">
                  <c:v>Основи педагогічної майстерності</c:v>
                </c:pt>
                <c:pt idx="11">
                  <c:v>Навчання гри на музичному інструменті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  <c:extLst>
            <c:ext xmlns:c16="http://schemas.microsoft.com/office/drawing/2014/chart" uri="{C3380CC4-5D6E-409C-BE32-E72D297353CC}">
              <c16:uniqueId val="{00000002-25E9-4E30-86CD-8802E4E21E2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65333080"/>
        <c:axId val="365339968"/>
        <c:axId val="363311664"/>
      </c:bar3DChart>
      <c:catAx>
        <c:axId val="36533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002060"/>
                </a:solidFill>
                <a:highlight>
                  <a:srgbClr val="C0C0C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65339968"/>
        <c:crosses val="autoZero"/>
        <c:auto val="1"/>
        <c:lblAlgn val="ctr"/>
        <c:lblOffset val="100"/>
        <c:noMultiLvlLbl val="0"/>
      </c:catAx>
      <c:valAx>
        <c:axId val="365339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3080"/>
        <c:crosses val="autoZero"/>
        <c:crossBetween val="between"/>
      </c:valAx>
      <c:serAx>
        <c:axId val="36331166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65339968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3">
                    <a:lumMod val="75000"/>
                  </a:schemeClr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defRPr>
            </a:pPr>
            <a:r>
              <a:rPr lang="uk-UA" sz="1600" b="1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uk-UA" sz="1600" b="1" baseline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моніторингових контрольних робіт </a:t>
            </a:r>
            <a:endParaRPr lang="uk-UA" sz="1600" b="1" dirty="0">
              <a:solidFill>
                <a:schemeClr val="tx1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0677736180618309"/>
          <c:y val="7.000903134879473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3">
                  <a:lumMod val="75000"/>
                </a:schemeClr>
              </a:solidFill>
              <a:highlight>
                <a:srgbClr val="C0C0C0"/>
              </a:highligh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2.5326800481249093E-3"/>
          <c:w val="0.99695632843921766"/>
          <c:h val="0.79372891869175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Якість знань за семестр</c:v>
                </c:pt>
              </c:strCache>
            </c:strRef>
          </c:tx>
          <c:spPr>
            <a:solidFill>
              <a:srgbClr val="4495A2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70C0"/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Основи інклюзивної освіти</c:v>
                </c:pt>
                <c:pt idx="1">
                  <c:v>Охорона праці</c:v>
                </c:pt>
                <c:pt idx="2">
                  <c:v>Основи корекційної педагогіки</c:v>
                </c:pt>
                <c:pt idx="3">
                  <c:v>Основи педагогічної майстерності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84.6</c:v>
                </c:pt>
                <c:pt idx="1">
                  <c:v>78</c:v>
                </c:pt>
                <c:pt idx="2">
                  <c:v>70.3</c:v>
                </c:pt>
                <c:pt idx="3">
                  <c:v>64.3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67-4BE4-BA02-EEA8565092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Моніторингова к/р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1.1253461325456711E-2"/>
                  <c:y val="-3.5916294671421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67-4BE4-BA02-EEA856509225}"/>
                </c:ext>
              </c:extLst>
            </c:dLbl>
            <c:spPr>
              <a:solidFill>
                <a:srgbClr val="00B050"/>
              </a:solidFill>
              <a:ln w="28575">
                <a:solidFill>
                  <a:srgbClr val="00B0F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Основи інклюзивної освіти</c:v>
                </c:pt>
                <c:pt idx="1">
                  <c:v>Охорона праці</c:v>
                </c:pt>
                <c:pt idx="2">
                  <c:v>Основи корекційної педагогіки</c:v>
                </c:pt>
                <c:pt idx="3">
                  <c:v>Основи педагогічної майстерності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67-4BE4-BA02-EEA8565092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Різниця у %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7030A0"/>
              </a:solidFill>
              <a:ln w="28575">
                <a:solidFill>
                  <a:srgbClr val="00B05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Основи інклюзивної освіти</c:v>
                </c:pt>
                <c:pt idx="1">
                  <c:v>Охорона праці</c:v>
                </c:pt>
                <c:pt idx="2">
                  <c:v>Основи корекційної педагогіки</c:v>
                </c:pt>
                <c:pt idx="3">
                  <c:v>Основи педагогічної майстерності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15.4</c:v>
                </c:pt>
                <c:pt idx="1">
                  <c:v>22</c:v>
                </c:pt>
                <c:pt idx="2">
                  <c:v>27</c:v>
                </c:pt>
                <c:pt idx="3">
                  <c:v>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67-4BE4-BA02-EEA85650922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85513472"/>
        <c:axId val="385521672"/>
      </c:barChart>
      <c:catAx>
        <c:axId val="3855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E4E4E4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85521672"/>
        <c:crosses val="autoZero"/>
        <c:auto val="1"/>
        <c:lblAlgn val="ctr"/>
        <c:lblOffset val="100"/>
        <c:noMultiLvlLbl val="0"/>
      </c:catAx>
      <c:valAx>
        <c:axId val="3855216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5513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</c:dTable>
      <c:spPr>
        <a:noFill/>
        <a:ln>
          <a:gradFill>
            <a:gsLst>
              <a:gs pos="24000">
                <a:srgbClr val="E6F3F4"/>
              </a:gs>
              <a:gs pos="35076">
                <a:srgbClr val="EAF5F6"/>
              </a:gs>
              <a:gs pos="0">
                <a:srgbClr val="A9D4DB">
                  <a:lumMod val="5000"/>
                  <a:lumOff val="95000"/>
                </a:srgbClr>
              </a:gs>
              <a:gs pos="74000">
                <a:srgbClr val="A9D4DB">
                  <a:lumMod val="45000"/>
                  <a:lumOff val="55000"/>
                </a:srgbClr>
              </a:gs>
              <a:gs pos="83000">
                <a:srgbClr val="A9D4DB">
                  <a:lumMod val="45000"/>
                  <a:lumOff val="55000"/>
                </a:srgbClr>
              </a:gs>
              <a:gs pos="100000">
                <a:srgbClr val="A9D4DB">
                  <a:lumMod val="30000"/>
                  <a:lumOff val="70000"/>
                </a:srgbClr>
              </a:gs>
            </a:gsLst>
            <a:lin ang="5400000" scaled="1"/>
          </a:gra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C5DA3A-731A-4AE8-938D-4326ABA2458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7652F95D-8698-4626-A0C1-6E25F20F85D3}">
      <dgm:prSet phldrT="[Текст]" custT="1"/>
      <dgm:spPr>
        <a:xfrm>
          <a:off x="2160904" y="32801"/>
          <a:ext cx="7482049" cy="840589"/>
        </a:xfrm>
        <a:prstGeom prst="rect">
          <a:avLst/>
        </a:prstGeom>
        <a:solidFill>
          <a:srgbClr val="5B9BD5">
            <a:lumMod val="75000"/>
          </a:srgbClr>
        </a:solidFill>
        <a:ln w="38100" cap="flat" cmpd="sng" algn="ctr">
          <a:solidFill>
            <a:srgbClr val="00B0F0"/>
          </a:solidFill>
          <a:prstDash val="solid"/>
          <a:miter lim="800000"/>
        </a:ln>
        <a:effectLst>
          <a:glow rad="139700">
            <a:srgbClr val="FFC000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Контингент</a:t>
          </a:r>
        </a:p>
      </dgm:t>
    </dgm:pt>
    <dgm:pt modelId="{81C7F746-0046-4342-81CF-0383B531C75D}" type="parTrans" cxnId="{F674C357-CEAE-41C1-B488-3B9257A6371D}">
      <dgm:prSet/>
      <dgm:spPr/>
      <dgm:t>
        <a:bodyPr/>
        <a:lstStyle/>
        <a:p>
          <a:endParaRPr lang="ru-RU"/>
        </a:p>
      </dgm:t>
    </dgm:pt>
    <dgm:pt modelId="{8B8824A1-50EA-4D57-919D-1A82BADC2613}" type="sibTrans" cxnId="{F674C357-CEAE-41C1-B488-3B9257A6371D}">
      <dgm:prSet/>
      <dgm:spPr>
        <a:xfrm>
          <a:off x="-5569570" y="-935147"/>
          <a:ext cx="7275806" cy="7275806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ru-RU"/>
        </a:p>
      </dgm:t>
    </dgm:pt>
    <dgm:pt modelId="{5718150E-4A5B-4926-890D-D17376EE0313}">
      <dgm:prSet phldrT="[Текст]" custT="1"/>
      <dgm:spPr>
        <a:xfrm>
          <a:off x="2411900" y="1442257"/>
          <a:ext cx="7285429" cy="831583"/>
        </a:xfrm>
        <a:prstGeom prst="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rgbClr val="70AD47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sz="4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DB7DE00-85E7-4642-9A25-4B82EACFA9AE}" type="parTrans" cxnId="{E76ADF19-53E8-44B4-A716-AA7DAF2CB551}">
      <dgm:prSet/>
      <dgm:spPr/>
      <dgm:t>
        <a:bodyPr/>
        <a:lstStyle/>
        <a:p>
          <a:endParaRPr lang="ru-RU"/>
        </a:p>
      </dgm:t>
    </dgm:pt>
    <dgm:pt modelId="{58F33463-D3F4-440B-9673-DC64D64CBB96}" type="sibTrans" cxnId="{E76ADF19-53E8-44B4-A716-AA7DAF2CB551}">
      <dgm:prSet/>
      <dgm:spPr/>
      <dgm:t>
        <a:bodyPr/>
        <a:lstStyle/>
        <a:p>
          <a:endParaRPr lang="ru-RU"/>
        </a:p>
      </dgm:t>
    </dgm:pt>
    <dgm:pt modelId="{686E907D-258A-416B-A648-B918727ED75B}">
      <dgm:prSet phldrT="[Текст]"/>
      <dgm:spPr>
        <a:xfrm>
          <a:off x="2370936" y="2817913"/>
          <a:ext cx="7227816" cy="831583"/>
        </a:xfrm>
        <a:prstGeom prst="rect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Абсолютна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успішність</a:t>
          </a:r>
          <a:endParaRPr lang="ru-RU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110EE953-20E5-479A-A78D-8160A8A8AB8F}" type="parTrans" cxnId="{2BD6FE15-14BD-4286-ADBC-F0884FDDE44B}">
      <dgm:prSet/>
      <dgm:spPr/>
      <dgm:t>
        <a:bodyPr/>
        <a:lstStyle/>
        <a:p>
          <a:endParaRPr lang="ru-RU"/>
        </a:p>
      </dgm:t>
    </dgm:pt>
    <dgm:pt modelId="{E2C8FB0E-6D85-4A87-AD5C-D36808F625F6}" type="sibTrans" cxnId="{2BD6FE15-14BD-4286-ADBC-F0884FDDE44B}">
      <dgm:prSet/>
      <dgm:spPr/>
      <dgm:t>
        <a:bodyPr/>
        <a:lstStyle/>
        <a:p>
          <a:endParaRPr lang="ru-RU"/>
        </a:p>
      </dgm:t>
    </dgm:pt>
    <dgm:pt modelId="{4DA4DED7-C5A6-4A57-BB5B-214EF2646275}">
      <dgm:prSet phldrT="[Текст]"/>
      <dgm:spPr>
        <a:xfrm>
          <a:off x="1881219" y="3989747"/>
          <a:ext cx="7751054" cy="793031"/>
        </a:xfrm>
        <a:prstGeom prst="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rgbClr val="5B9BD5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Відвідування</a:t>
          </a:r>
          <a:endParaRPr lang="ru-RU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6CDD12CC-53AE-40F8-82DB-D5EE0A98D3B3}" type="parTrans" cxnId="{0994D961-9770-4CDA-89E0-5BCCE2146DC2}">
      <dgm:prSet/>
      <dgm:spPr/>
      <dgm:t>
        <a:bodyPr/>
        <a:lstStyle/>
        <a:p>
          <a:endParaRPr lang="ru-RU"/>
        </a:p>
      </dgm:t>
    </dgm:pt>
    <dgm:pt modelId="{04DDE0EB-6AB4-4461-B87D-C8782C785D6C}" type="sibTrans" cxnId="{0994D961-9770-4CDA-89E0-5BCCE2146DC2}">
      <dgm:prSet/>
      <dgm:spPr/>
      <dgm:t>
        <a:bodyPr/>
        <a:lstStyle/>
        <a:p>
          <a:endParaRPr lang="ru-RU"/>
        </a:p>
      </dgm:t>
    </dgm:pt>
    <dgm:pt modelId="{7904AA03-84A9-47D2-A9DB-FE31D2E38146}" type="pres">
      <dgm:prSet presAssocID="{45C5DA3A-731A-4AE8-938D-4326ABA24584}" presName="Name0" presStyleCnt="0">
        <dgm:presLayoutVars>
          <dgm:chMax val="7"/>
          <dgm:chPref val="7"/>
          <dgm:dir/>
        </dgm:presLayoutVars>
      </dgm:prSet>
      <dgm:spPr/>
    </dgm:pt>
    <dgm:pt modelId="{A02A1FA0-34F0-489B-9FC6-B6C2830590EC}" type="pres">
      <dgm:prSet presAssocID="{45C5DA3A-731A-4AE8-938D-4326ABA24584}" presName="Name1" presStyleCnt="0"/>
      <dgm:spPr/>
    </dgm:pt>
    <dgm:pt modelId="{CC00C37B-D54E-4BB1-A147-7D7B5C98FE32}" type="pres">
      <dgm:prSet presAssocID="{45C5DA3A-731A-4AE8-938D-4326ABA24584}" presName="cycle" presStyleCnt="0"/>
      <dgm:spPr/>
    </dgm:pt>
    <dgm:pt modelId="{F5A4887F-EEF7-408C-A10D-4D61ABADE490}" type="pres">
      <dgm:prSet presAssocID="{45C5DA3A-731A-4AE8-938D-4326ABA24584}" presName="srcNode" presStyleLbl="node1" presStyleIdx="0" presStyleCnt="4"/>
      <dgm:spPr/>
    </dgm:pt>
    <dgm:pt modelId="{1C5E01DB-56AC-437D-8775-E5E77F9DB840}" type="pres">
      <dgm:prSet presAssocID="{45C5DA3A-731A-4AE8-938D-4326ABA24584}" presName="conn" presStyleLbl="parChTrans1D2" presStyleIdx="0" presStyleCnt="1"/>
      <dgm:spPr/>
    </dgm:pt>
    <dgm:pt modelId="{BBAF6726-DD12-4C6E-9717-9F54246979E0}" type="pres">
      <dgm:prSet presAssocID="{45C5DA3A-731A-4AE8-938D-4326ABA24584}" presName="extraNode" presStyleLbl="node1" presStyleIdx="0" presStyleCnt="4"/>
      <dgm:spPr/>
    </dgm:pt>
    <dgm:pt modelId="{A3170CC6-81A1-499E-8A29-BC726E23F6EA}" type="pres">
      <dgm:prSet presAssocID="{45C5DA3A-731A-4AE8-938D-4326ABA24584}" presName="dstNode" presStyleLbl="node1" presStyleIdx="0" presStyleCnt="4"/>
      <dgm:spPr/>
    </dgm:pt>
    <dgm:pt modelId="{267C0232-86C7-410C-B856-060FFFB66CEA}" type="pres">
      <dgm:prSet presAssocID="{7652F95D-8698-4626-A0C1-6E25F20F85D3}" presName="text_1" presStyleLbl="node1" presStyleIdx="0" presStyleCnt="4" custScaleX="83024" custScaleY="101083" custLinFactNeighborX="2712" custLinFactNeighborY="-45488">
        <dgm:presLayoutVars>
          <dgm:bulletEnabled val="1"/>
        </dgm:presLayoutVars>
      </dgm:prSet>
      <dgm:spPr/>
    </dgm:pt>
    <dgm:pt modelId="{95D24BF8-E455-45DD-B840-075BB7549D9B}" type="pres">
      <dgm:prSet presAssocID="{7652F95D-8698-4626-A0C1-6E25F20F85D3}" presName="accent_1" presStyleCnt="0"/>
      <dgm:spPr/>
    </dgm:pt>
    <dgm:pt modelId="{76D26232-0306-43E3-BF17-E140296C3F0E}" type="pres">
      <dgm:prSet presAssocID="{7652F95D-8698-4626-A0C1-6E25F20F85D3}" presName="accentRepeatNode" presStyleLbl="solidFgAcc1" presStyleIdx="0" presStyleCnt="4" custAng="21339663" custScaleX="191031" custScaleY="108752" custLinFactNeighborX="9362" custLinFactNeighborY="-17596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 rot="21339663">
          <a:off x="288807" y="46737"/>
          <a:ext cx="1985728" cy="1039479"/>
        </a:xfrm>
        <a:prstGeom prst="ellipse">
          <a:avLst/>
        </a:prstGeom>
        <a:ln/>
      </dgm:spPr>
    </dgm:pt>
    <dgm:pt modelId="{A8B186DD-F632-40E8-B4A9-6FBE75F1E699}" type="pres">
      <dgm:prSet presAssocID="{5718150E-4A5B-4926-890D-D17376EE0313}" presName="text_2" presStyleLbl="node1" presStyleIdx="1" presStyleCnt="4" custScaleX="85358" custLinFactNeighborX="2105" custLinFactNeighborY="-26565">
        <dgm:presLayoutVars>
          <dgm:bulletEnabled val="1"/>
        </dgm:presLayoutVars>
      </dgm:prSet>
      <dgm:spPr/>
    </dgm:pt>
    <dgm:pt modelId="{F342815D-79C9-4C0F-B2F4-C34685B564D1}" type="pres">
      <dgm:prSet presAssocID="{5718150E-4A5B-4926-890D-D17376EE0313}" presName="accent_2" presStyleCnt="0"/>
      <dgm:spPr/>
    </dgm:pt>
    <dgm:pt modelId="{259B6D02-5567-4B94-B255-85EEADE4EB21}" type="pres">
      <dgm:prSet presAssocID="{5718150E-4A5B-4926-890D-D17376EE0313}" presName="accentRepeatNode" presStyleLbl="solidFgAcc1" presStyleIdx="1" presStyleCnt="4" custScaleX="211751" custScaleY="107838" custLinFactNeighborX="-17088" custLinFactNeighborY="-21978"/>
      <dgm:spPr>
        <a:xfrm>
          <a:off x="350155" y="1290025"/>
          <a:ext cx="2201108" cy="1120954"/>
        </a:xfrm>
        <a:prstGeom prst="ellipse">
          <a:avLst/>
        </a:prstGeom>
        <a:solidFill>
          <a:sysClr val="windowText" lastClr="000000">
            <a:lumMod val="50000"/>
            <a:lumOff val="50000"/>
          </a:sysClr>
        </a:solidFill>
        <a:ln w="38100" cap="flat" cmpd="sng" algn="ctr">
          <a:solidFill>
            <a:srgbClr val="FFC000">
              <a:lumMod val="60000"/>
              <a:lumOff val="40000"/>
            </a:srgbClr>
          </a:solidFill>
          <a:prstDash val="solid"/>
          <a:miter lim="800000"/>
        </a:ln>
        <a:effectLst/>
      </dgm:spPr>
    </dgm:pt>
    <dgm:pt modelId="{BEAD4435-2D08-4D76-9201-9ABC8F9F7F03}" type="pres">
      <dgm:prSet presAssocID="{686E907D-258A-416B-A648-B918727ED75B}" presName="text_3" presStyleLbl="node1" presStyleIdx="2" presStyleCnt="4" custScaleX="84683" custLinFactNeighborX="1042" custLinFactNeighborY="-11165">
        <dgm:presLayoutVars>
          <dgm:bulletEnabled val="1"/>
        </dgm:presLayoutVars>
      </dgm:prSet>
      <dgm:spPr/>
    </dgm:pt>
    <dgm:pt modelId="{ACF8C349-DB3B-4A10-91B8-0E08FAC72F9B}" type="pres">
      <dgm:prSet presAssocID="{686E907D-258A-416B-A648-B918727ED75B}" presName="accent_3" presStyleCnt="0"/>
      <dgm:spPr/>
    </dgm:pt>
    <dgm:pt modelId="{7BF20BDA-27AB-46B7-9A69-80AE9FFFFC72}" type="pres">
      <dgm:prSet presAssocID="{686E907D-258A-416B-A648-B918727ED75B}" presName="accentRepeatNode" presStyleLbl="solidFgAcc1" presStyleIdx="2" presStyleCnt="4" custScaleX="212224" custLinFactNeighborX="-21653" custLinFactNeighborY="-885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xfrm>
          <a:off x="300245" y="2714807"/>
          <a:ext cx="2206025" cy="1039479"/>
        </a:xfrm>
        <a:prstGeom prst="ellipse">
          <a:avLst/>
        </a:prstGeom>
        <a:ln/>
      </dgm:spPr>
    </dgm:pt>
    <dgm:pt modelId="{B8A7ED98-2D6C-4D29-9E3D-89C21C20FCC0}" type="pres">
      <dgm:prSet presAssocID="{4DA4DED7-C5A6-4A57-BB5B-214EF2646275}" presName="text_4" presStyleLbl="node1" presStyleIdx="3" presStyleCnt="4" custScaleX="86009" custScaleY="95364" custLinFactNeighborX="1101" custLinFactNeighborY="-22593">
        <dgm:presLayoutVars>
          <dgm:bulletEnabled val="1"/>
        </dgm:presLayoutVars>
      </dgm:prSet>
      <dgm:spPr/>
    </dgm:pt>
    <dgm:pt modelId="{4AE7F877-7300-45DF-9826-C42C8D2774DA}" type="pres">
      <dgm:prSet presAssocID="{4DA4DED7-C5A6-4A57-BB5B-214EF2646275}" presName="accent_4" presStyleCnt="0"/>
      <dgm:spPr/>
    </dgm:pt>
    <dgm:pt modelId="{EEB7F3EE-0400-4E94-BE0D-3704C9B53C79}" type="pres">
      <dgm:prSet presAssocID="{4DA4DED7-C5A6-4A57-BB5B-214EF2646275}" presName="accentRepeatNode" presStyleLbl="solidFgAcc1" presStyleIdx="3" presStyleCnt="4" custAng="21292303" custScaleX="187603" custScaleY="100001" custLinFactNeighborX="-8548" custLinFactNeighborY="-1344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 rot="21292303">
          <a:off x="87668" y="3914640"/>
          <a:ext cx="1950095" cy="1039490"/>
        </a:xfrm>
        <a:prstGeom prst="ellipse">
          <a:avLst/>
        </a:prstGeom>
        <a:solidFill>
          <a:schemeClr val="dk1">
            <a:alpha val="50000"/>
          </a:schemeClr>
        </a:solidFill>
        <a:ln>
          <a:noFill/>
        </a:ln>
      </dgm:spPr>
    </dgm:pt>
  </dgm:ptLst>
  <dgm:cxnLst>
    <dgm:cxn modelId="{AC858604-32A3-43D1-9124-B373BC44450C}" type="presOf" srcId="{4DA4DED7-C5A6-4A57-BB5B-214EF2646275}" destId="{B8A7ED98-2D6C-4D29-9E3D-89C21C20FCC0}" srcOrd="0" destOrd="0" presId="urn:microsoft.com/office/officeart/2008/layout/VerticalCurvedList"/>
    <dgm:cxn modelId="{2BD6FE15-14BD-4286-ADBC-F0884FDDE44B}" srcId="{45C5DA3A-731A-4AE8-938D-4326ABA24584}" destId="{686E907D-258A-416B-A648-B918727ED75B}" srcOrd="2" destOrd="0" parTransId="{110EE953-20E5-479A-A78D-8160A8A8AB8F}" sibTransId="{E2C8FB0E-6D85-4A87-AD5C-D36808F625F6}"/>
    <dgm:cxn modelId="{E76ADF19-53E8-44B4-A716-AA7DAF2CB551}" srcId="{45C5DA3A-731A-4AE8-938D-4326ABA24584}" destId="{5718150E-4A5B-4926-890D-D17376EE0313}" srcOrd="1" destOrd="0" parTransId="{7DB7DE00-85E7-4642-9A25-4B82EACFA9AE}" sibTransId="{58F33463-D3F4-440B-9673-DC64D64CBB96}"/>
    <dgm:cxn modelId="{8372035D-D6FD-432C-97CF-59F7637F245E}" type="presOf" srcId="{45C5DA3A-731A-4AE8-938D-4326ABA24584}" destId="{7904AA03-84A9-47D2-A9DB-FE31D2E38146}" srcOrd="0" destOrd="0" presId="urn:microsoft.com/office/officeart/2008/layout/VerticalCurvedList"/>
    <dgm:cxn modelId="{0994D961-9770-4CDA-89E0-5BCCE2146DC2}" srcId="{45C5DA3A-731A-4AE8-938D-4326ABA24584}" destId="{4DA4DED7-C5A6-4A57-BB5B-214EF2646275}" srcOrd="3" destOrd="0" parTransId="{6CDD12CC-53AE-40F8-82DB-D5EE0A98D3B3}" sibTransId="{04DDE0EB-6AB4-4461-B87D-C8782C785D6C}"/>
    <dgm:cxn modelId="{30132F45-87E4-40CD-885A-CDF1EC8B4925}" type="presOf" srcId="{686E907D-258A-416B-A648-B918727ED75B}" destId="{BEAD4435-2D08-4D76-9201-9ABC8F9F7F03}" srcOrd="0" destOrd="0" presId="urn:microsoft.com/office/officeart/2008/layout/VerticalCurvedList"/>
    <dgm:cxn modelId="{F674C357-CEAE-41C1-B488-3B9257A6371D}" srcId="{45C5DA3A-731A-4AE8-938D-4326ABA24584}" destId="{7652F95D-8698-4626-A0C1-6E25F20F85D3}" srcOrd="0" destOrd="0" parTransId="{81C7F746-0046-4342-81CF-0383B531C75D}" sibTransId="{8B8824A1-50EA-4D57-919D-1A82BADC2613}"/>
    <dgm:cxn modelId="{82874ADB-3CCB-4487-A185-F2BF48B236BB}" type="presOf" srcId="{8B8824A1-50EA-4D57-919D-1A82BADC2613}" destId="{1C5E01DB-56AC-437D-8775-E5E77F9DB840}" srcOrd="0" destOrd="0" presId="urn:microsoft.com/office/officeart/2008/layout/VerticalCurvedList"/>
    <dgm:cxn modelId="{C5145BDC-C585-4306-B200-63F99C2CCB92}" type="presOf" srcId="{5718150E-4A5B-4926-890D-D17376EE0313}" destId="{A8B186DD-F632-40E8-B4A9-6FBE75F1E699}" srcOrd="0" destOrd="0" presId="urn:microsoft.com/office/officeart/2008/layout/VerticalCurvedList"/>
    <dgm:cxn modelId="{3B2711E7-2745-46DF-80B9-72E0A29880D1}" type="presOf" srcId="{7652F95D-8698-4626-A0C1-6E25F20F85D3}" destId="{267C0232-86C7-410C-B856-060FFFB66CEA}" srcOrd="0" destOrd="0" presId="urn:microsoft.com/office/officeart/2008/layout/VerticalCurvedList"/>
    <dgm:cxn modelId="{FEE88885-2841-493D-AC6C-5DBC0F15C002}" type="presParOf" srcId="{7904AA03-84A9-47D2-A9DB-FE31D2E38146}" destId="{A02A1FA0-34F0-489B-9FC6-B6C2830590EC}" srcOrd="0" destOrd="0" presId="urn:microsoft.com/office/officeart/2008/layout/VerticalCurvedList"/>
    <dgm:cxn modelId="{56156CE9-0BD1-4F9C-81D8-DE9FFE7ECA2D}" type="presParOf" srcId="{A02A1FA0-34F0-489B-9FC6-B6C2830590EC}" destId="{CC00C37B-D54E-4BB1-A147-7D7B5C98FE32}" srcOrd="0" destOrd="0" presId="urn:microsoft.com/office/officeart/2008/layout/VerticalCurvedList"/>
    <dgm:cxn modelId="{E80D1DAF-7A39-4123-9A66-0842838CB2F2}" type="presParOf" srcId="{CC00C37B-D54E-4BB1-A147-7D7B5C98FE32}" destId="{F5A4887F-EEF7-408C-A10D-4D61ABADE490}" srcOrd="0" destOrd="0" presId="urn:microsoft.com/office/officeart/2008/layout/VerticalCurvedList"/>
    <dgm:cxn modelId="{3ABE1B40-751E-4DB5-B45B-4A94DA46B0F9}" type="presParOf" srcId="{CC00C37B-D54E-4BB1-A147-7D7B5C98FE32}" destId="{1C5E01DB-56AC-437D-8775-E5E77F9DB840}" srcOrd="1" destOrd="0" presId="urn:microsoft.com/office/officeart/2008/layout/VerticalCurvedList"/>
    <dgm:cxn modelId="{16CA6445-8AD7-44D5-B526-B5430A8584A8}" type="presParOf" srcId="{CC00C37B-D54E-4BB1-A147-7D7B5C98FE32}" destId="{BBAF6726-DD12-4C6E-9717-9F54246979E0}" srcOrd="2" destOrd="0" presId="urn:microsoft.com/office/officeart/2008/layout/VerticalCurvedList"/>
    <dgm:cxn modelId="{1FAA7A7F-936E-40CE-8F68-915EA048502B}" type="presParOf" srcId="{CC00C37B-D54E-4BB1-A147-7D7B5C98FE32}" destId="{A3170CC6-81A1-499E-8A29-BC726E23F6EA}" srcOrd="3" destOrd="0" presId="urn:microsoft.com/office/officeart/2008/layout/VerticalCurvedList"/>
    <dgm:cxn modelId="{6CBF6339-C59A-4363-8BBE-7F978B86358F}" type="presParOf" srcId="{A02A1FA0-34F0-489B-9FC6-B6C2830590EC}" destId="{267C0232-86C7-410C-B856-060FFFB66CEA}" srcOrd="1" destOrd="0" presId="urn:microsoft.com/office/officeart/2008/layout/VerticalCurvedList"/>
    <dgm:cxn modelId="{AFFEAA51-6D6C-4DAD-BA71-487F783CDAEC}" type="presParOf" srcId="{A02A1FA0-34F0-489B-9FC6-B6C2830590EC}" destId="{95D24BF8-E455-45DD-B840-075BB7549D9B}" srcOrd="2" destOrd="0" presId="urn:microsoft.com/office/officeart/2008/layout/VerticalCurvedList"/>
    <dgm:cxn modelId="{6944BA16-ABD1-4BE9-ADB9-6999BFA24E98}" type="presParOf" srcId="{95D24BF8-E455-45DD-B840-075BB7549D9B}" destId="{76D26232-0306-43E3-BF17-E140296C3F0E}" srcOrd="0" destOrd="0" presId="urn:microsoft.com/office/officeart/2008/layout/VerticalCurvedList"/>
    <dgm:cxn modelId="{A60A6CBC-5FDA-492D-9F0E-F6C9C4D219A7}" type="presParOf" srcId="{A02A1FA0-34F0-489B-9FC6-B6C2830590EC}" destId="{A8B186DD-F632-40E8-B4A9-6FBE75F1E699}" srcOrd="3" destOrd="0" presId="urn:microsoft.com/office/officeart/2008/layout/VerticalCurvedList"/>
    <dgm:cxn modelId="{967367FF-15F6-4862-ABF4-E0D665282450}" type="presParOf" srcId="{A02A1FA0-34F0-489B-9FC6-B6C2830590EC}" destId="{F342815D-79C9-4C0F-B2F4-C34685B564D1}" srcOrd="4" destOrd="0" presId="urn:microsoft.com/office/officeart/2008/layout/VerticalCurvedList"/>
    <dgm:cxn modelId="{872E71F8-E047-4481-A820-7BCB33CC4BC6}" type="presParOf" srcId="{F342815D-79C9-4C0F-B2F4-C34685B564D1}" destId="{259B6D02-5567-4B94-B255-85EEADE4EB21}" srcOrd="0" destOrd="0" presId="urn:microsoft.com/office/officeart/2008/layout/VerticalCurvedList"/>
    <dgm:cxn modelId="{D4694C3A-46E7-4602-8031-F4429864E9AD}" type="presParOf" srcId="{A02A1FA0-34F0-489B-9FC6-B6C2830590EC}" destId="{BEAD4435-2D08-4D76-9201-9ABC8F9F7F03}" srcOrd="5" destOrd="0" presId="urn:microsoft.com/office/officeart/2008/layout/VerticalCurvedList"/>
    <dgm:cxn modelId="{EC897E5A-37BF-4B6B-9B04-48C7D1173E30}" type="presParOf" srcId="{A02A1FA0-34F0-489B-9FC6-B6C2830590EC}" destId="{ACF8C349-DB3B-4A10-91B8-0E08FAC72F9B}" srcOrd="6" destOrd="0" presId="urn:microsoft.com/office/officeart/2008/layout/VerticalCurvedList"/>
    <dgm:cxn modelId="{C1EB9A90-5AC0-4D27-81F1-54D10F68AE2B}" type="presParOf" srcId="{ACF8C349-DB3B-4A10-91B8-0E08FAC72F9B}" destId="{7BF20BDA-27AB-46B7-9A69-80AE9FFFFC72}" srcOrd="0" destOrd="0" presId="urn:microsoft.com/office/officeart/2008/layout/VerticalCurvedList"/>
    <dgm:cxn modelId="{C9CBF9EC-02F0-42E8-AFF3-CFBEEA200AD6}" type="presParOf" srcId="{A02A1FA0-34F0-489B-9FC6-B6C2830590EC}" destId="{B8A7ED98-2D6C-4D29-9E3D-89C21C20FCC0}" srcOrd="7" destOrd="0" presId="urn:microsoft.com/office/officeart/2008/layout/VerticalCurvedList"/>
    <dgm:cxn modelId="{BEA9A1AC-31AA-4B8A-9EED-3ED5F409B76D}" type="presParOf" srcId="{A02A1FA0-34F0-489B-9FC6-B6C2830590EC}" destId="{4AE7F877-7300-45DF-9826-C42C8D2774DA}" srcOrd="8" destOrd="0" presId="urn:microsoft.com/office/officeart/2008/layout/VerticalCurvedList"/>
    <dgm:cxn modelId="{F4A46EC6-9E2D-435F-9DB1-50C97BD7F64C}" type="presParOf" srcId="{4AE7F877-7300-45DF-9826-C42C8D2774DA}" destId="{EEB7F3EE-0400-4E94-BE0D-3704C9B53C7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solidFill>
          <a:srgbClr val="00B050"/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(69,9 %)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rgbClr val="FFC00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(69%)</a:t>
          </a: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( 67,2%)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5B509676-683D-42B7-A98E-32260C8AADA2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679861" y="3360864"/>
          <a:ext cx="3593695" cy="992363"/>
        </a:xfrm>
        <a:prstGeom prst="rect">
          <a:avLst/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(73,6%)</a:t>
          </a:r>
        </a:p>
      </dgm:t>
    </dgm:pt>
    <dgm:pt modelId="{A52A85EA-B6B7-40FC-AACB-72953CEE0166}" type="parTrans" cxnId="{024CB79D-B258-4477-9A3B-69ABB14820F7}">
      <dgm:prSet/>
      <dgm:spPr>
        <a:xfrm>
          <a:off x="3028871" y="2616591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909F356-A0B2-4F50-8EA5-8B639A8552C9}" type="sibTrans" cxnId="{024CB79D-B258-4477-9A3B-69ABB14820F7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125203" custLinFactNeighborX="-9668" custLinFactNeighborY="-1746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3"/>
      <dgm:spPr/>
    </dgm:pt>
    <dgm:pt modelId="{1976A7ED-7610-45C4-962B-7856FABD0BF4}" type="pres">
      <dgm:prSet presAssocID="{FF23402E-9B2B-4D0E-87D6-8F72BBA27E07}" presName="connTx" presStyleLbl="parChTrans1D2" presStyleIdx="0" presStyleCnt="3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3" custScaleX="83534" custScaleY="59513" custLinFactNeighborX="1965" custLinFactNeighborY="-63425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3"/>
      <dgm:spPr/>
    </dgm:pt>
    <dgm:pt modelId="{8466CCA2-2BEB-4CD0-BC8B-209BD765C656}" type="pres">
      <dgm:prSet presAssocID="{32E4D6B3-9A1B-4237-9240-223349308FD3}" presName="connTx" presStyleLbl="parChTrans1D2" presStyleIdx="1" presStyleCnt="3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3" custScaleX="110850" custScaleY="68272" custLinFactNeighborX="1405" custLinFactNeighborY="-34068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  <dgm:pt modelId="{3B9D45F0-DA62-4EB5-9042-B1C20ED4E350}" type="pres">
      <dgm:prSet presAssocID="{A52A85EA-B6B7-40FC-AACB-72953CEE0166}" presName="conn2-1" presStyleLbl="parChTrans1D2" presStyleIdx="2" presStyleCnt="3"/>
      <dgm:spPr/>
    </dgm:pt>
    <dgm:pt modelId="{ABEE0F63-4B56-4A63-9AD7-1CABB38792E3}" type="pres">
      <dgm:prSet presAssocID="{A52A85EA-B6B7-40FC-AACB-72953CEE0166}" presName="connTx" presStyleLbl="parChTrans1D2" presStyleIdx="2" presStyleCnt="3"/>
      <dgm:spPr/>
    </dgm:pt>
    <dgm:pt modelId="{95722D68-930B-4D11-A670-8023A6103753}" type="pres">
      <dgm:prSet presAssocID="{5B509676-683D-42B7-A98E-32260C8AADA2}" presName="root2" presStyleCnt="0"/>
      <dgm:spPr/>
    </dgm:pt>
    <dgm:pt modelId="{441CDAAA-DE0C-4665-9D65-808894178699}" type="pres">
      <dgm:prSet presAssocID="{5B509676-683D-42B7-A98E-32260C8AADA2}" presName="LevelTwoTextNode" presStyleLbl="node2" presStyleIdx="2" presStyleCnt="3" custScaleX="73000" custScaleY="79552" custLinFactNeighborX="-9441" custLinFactNeighborY="22146">
        <dgm:presLayoutVars>
          <dgm:chPref val="3"/>
        </dgm:presLayoutVars>
      </dgm:prSet>
      <dgm:spPr/>
    </dgm:pt>
    <dgm:pt modelId="{741C9AB6-B260-4C43-AE30-F2C163773EDB}" type="pres">
      <dgm:prSet presAssocID="{5B509676-683D-42B7-A98E-32260C8AADA2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06162664-3240-4E01-85AF-5A7B3CA866A1}" type="presOf" srcId="{5B509676-683D-42B7-A98E-32260C8AADA2}" destId="{441CDAAA-DE0C-4665-9D65-808894178699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024CB79D-B258-4477-9A3B-69ABB14820F7}" srcId="{519CB5D6-7A7C-4456-A269-6918D6BF9C79}" destId="{5B509676-683D-42B7-A98E-32260C8AADA2}" srcOrd="2" destOrd="0" parTransId="{A52A85EA-B6B7-40FC-AACB-72953CEE0166}" sibTransId="{9909F356-A0B2-4F50-8EA5-8B639A8552C9}"/>
    <dgm:cxn modelId="{A9BD52A4-FCFB-421B-9534-32AA24F25BC6}" type="presOf" srcId="{A52A85EA-B6B7-40FC-AACB-72953CEE0166}" destId="{3B9D45F0-DA62-4EB5-9042-B1C20ED4E350}" srcOrd="0" destOrd="0" presId="urn:microsoft.com/office/officeart/2008/layout/HorizontalMultiLevelHierarchy"/>
    <dgm:cxn modelId="{F0B6F4C4-B4AA-40B9-A5D2-0E92020ED3CC}" type="presOf" srcId="{A52A85EA-B6B7-40FC-AACB-72953CEE0166}" destId="{ABEE0F63-4B56-4A63-9AD7-1CABB38792E3}" srcOrd="1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  <dgm:cxn modelId="{03F97EF6-EEDE-4F50-9BCF-90F1D0231FE9}" type="presParOf" srcId="{D7BAA791-F549-441E-8625-8D2CA7D80705}" destId="{3B9D45F0-DA62-4EB5-9042-B1C20ED4E350}" srcOrd="4" destOrd="0" presId="urn:microsoft.com/office/officeart/2008/layout/HorizontalMultiLevelHierarchy"/>
    <dgm:cxn modelId="{500182CB-FBE5-4593-8A9A-A3CA0A6D4D6D}" type="presParOf" srcId="{3B9D45F0-DA62-4EB5-9042-B1C20ED4E350}" destId="{ABEE0F63-4B56-4A63-9AD7-1CABB38792E3}" srcOrd="0" destOrd="0" presId="urn:microsoft.com/office/officeart/2008/layout/HorizontalMultiLevelHierarchy"/>
    <dgm:cxn modelId="{B40C5D30-0D6E-41BA-8A81-2D08D83183F9}" type="presParOf" srcId="{D7BAA791-F549-441E-8625-8D2CA7D80705}" destId="{95722D68-930B-4D11-A670-8023A6103753}" srcOrd="5" destOrd="0" presId="urn:microsoft.com/office/officeart/2008/layout/HorizontalMultiLevelHierarchy"/>
    <dgm:cxn modelId="{B429F3D7-950D-41EA-A812-8EB79FF6B95E}" type="presParOf" srcId="{95722D68-930B-4D11-A670-8023A6103753}" destId="{441CDAAA-DE0C-4665-9D65-808894178699}" srcOrd="0" destOrd="0" presId="urn:microsoft.com/office/officeart/2008/layout/HorizontalMultiLevelHierarchy"/>
    <dgm:cxn modelId="{12FA3807-EAD6-429D-9D4D-BA14C2C05184}" type="presParOf" srcId="{95722D68-930B-4D11-A670-8023A6103753}" destId="{741C9AB6-B260-4C43-AE30-F2C163773E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(4,1)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(4,05)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(4,0)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B186033F-976E-47AD-9FC9-77F64FAD8101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3620266"/>
          <a:ext cx="5316210" cy="1068957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(4,2)</a:t>
          </a:r>
        </a:p>
      </dgm:t>
    </dgm:pt>
    <dgm:pt modelId="{C62638FE-5DE7-405E-9248-D637882CB0F0}" type="parTrans" cxnId="{FB7F9AFD-B511-4782-B3FB-D212B47C85B4}">
      <dgm:prSet/>
      <dgm:spPr>
        <a:xfrm>
          <a:off x="3182352" y="2549395"/>
          <a:ext cx="716190" cy="16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146E89E-3585-4614-9DA8-1C1BBDFC8582}" type="sibTrans" cxnId="{FB7F9AFD-B511-4782-B3FB-D212B47C85B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432038" custScaleY="70300" custLinFactNeighborX="17520" custLinFactNeighborY="3287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3"/>
      <dgm:spPr/>
    </dgm:pt>
    <dgm:pt modelId="{32645F55-6713-4F79-8E81-7D9424F6D308}" type="pres">
      <dgm:prSet presAssocID="{B6BC1500-7301-4729-9785-024D79CADFF9}" presName="connTx" presStyleLbl="parChTrans1D2" presStyleIdx="0" presStyleCnt="3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3" custScaleX="150217" custLinFactNeighborX="5055" custLinFactNeighborY="-3754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3"/>
      <dgm:spPr/>
    </dgm:pt>
    <dgm:pt modelId="{E9550F4E-B426-4390-8EBB-D5B7279B745A}" type="pres">
      <dgm:prSet presAssocID="{41BA6C20-6E6F-40F3-B724-57EE1CCB7AB9}" presName="connTx" presStyleLbl="parChTrans1D2" presStyleIdx="1" presStyleCnt="3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3" custScaleX="136411" custScaleY="111455" custLinFactNeighborX="9924" custLinFactNeighborY="36938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  <dgm:pt modelId="{8DAB10C8-66CE-46F1-9D14-76EB36D2F19C}" type="pres">
      <dgm:prSet presAssocID="{C62638FE-5DE7-405E-9248-D637882CB0F0}" presName="conn2-1" presStyleLbl="parChTrans1D2" presStyleIdx="2" presStyleCnt="3"/>
      <dgm:spPr/>
    </dgm:pt>
    <dgm:pt modelId="{72603FA3-A3A2-4EC6-8267-DEA67E180E51}" type="pres">
      <dgm:prSet presAssocID="{C62638FE-5DE7-405E-9248-D637882CB0F0}" presName="connTx" presStyleLbl="parChTrans1D2" presStyleIdx="2" presStyleCnt="3"/>
      <dgm:spPr/>
    </dgm:pt>
    <dgm:pt modelId="{D0C81503-C069-4847-9D2C-AD9798A3056F}" type="pres">
      <dgm:prSet presAssocID="{B186033F-976E-47AD-9FC9-77F64FAD8101}" presName="root2" presStyleCnt="0"/>
      <dgm:spPr/>
    </dgm:pt>
    <dgm:pt modelId="{9DC2C3AD-A68A-466F-80EB-5CA8AF551D7D}" type="pres">
      <dgm:prSet presAssocID="{B186033F-976E-47AD-9FC9-77F64FAD8101}" presName="LevelTwoTextNode" presStyleLbl="node2" presStyleIdx="2" presStyleCnt="3" custScaleX="144364" custScaleY="111736" custLinFactY="11681" custLinFactNeighborX="10559" custLinFactNeighborY="100000">
        <dgm:presLayoutVars>
          <dgm:chPref val="3"/>
        </dgm:presLayoutVars>
      </dgm:prSet>
      <dgm:spPr/>
    </dgm:pt>
    <dgm:pt modelId="{F71186BB-F558-4485-9D1B-A547ADF1937F}" type="pres">
      <dgm:prSet presAssocID="{B186033F-976E-47AD-9FC9-77F64FAD8101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6F4CFE0D-58F0-4B65-A33B-313F7AEC111C}" type="presOf" srcId="{C62638FE-5DE7-405E-9248-D637882CB0F0}" destId="{72603FA3-A3A2-4EC6-8267-DEA67E180E51}" srcOrd="1" destOrd="0" presId="urn:microsoft.com/office/officeart/2008/layout/HorizontalMultiLevelHierarchy"/>
    <dgm:cxn modelId="{754F2618-FA56-4E14-B174-37122375D7CF}" type="presOf" srcId="{B186033F-976E-47AD-9FC9-77F64FAD8101}" destId="{9DC2C3AD-A68A-466F-80EB-5CA8AF551D7D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5771D032-F028-413F-9E4C-6BB26048DE45}" type="presOf" srcId="{C62638FE-5DE7-405E-9248-D637882CB0F0}" destId="{8DAB10C8-66CE-46F1-9D14-76EB36D2F19C}" srcOrd="0" destOrd="0" presId="urn:microsoft.com/office/officeart/2008/layout/HorizontalMultiLevelHierarchy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FB7F9AFD-B511-4782-B3FB-D212B47C85B4}" srcId="{5EEC18B1-4B43-4C96-AC45-953956637A19}" destId="{B186033F-976E-47AD-9FC9-77F64FAD8101}" srcOrd="2" destOrd="0" parTransId="{C62638FE-5DE7-405E-9248-D637882CB0F0}" sibTransId="{9146E89E-3585-4614-9DA8-1C1BBDFC8582}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  <dgm:cxn modelId="{499A00B8-9AFF-4CAF-B0AF-53F2A26CE42F}" type="presParOf" srcId="{3C96C158-3CEF-459D-B4DF-A88E927FAF12}" destId="{8DAB10C8-66CE-46F1-9D14-76EB36D2F19C}" srcOrd="4" destOrd="0" presId="urn:microsoft.com/office/officeart/2008/layout/HorizontalMultiLevelHierarchy"/>
    <dgm:cxn modelId="{43CFF49B-FC97-41E8-846F-C4B7B13AD643}" type="presParOf" srcId="{8DAB10C8-66CE-46F1-9D14-76EB36D2F19C}" destId="{72603FA3-A3A2-4EC6-8267-DEA67E180E51}" srcOrd="0" destOrd="0" presId="urn:microsoft.com/office/officeart/2008/layout/HorizontalMultiLevelHierarchy"/>
    <dgm:cxn modelId="{D5E9CEDC-99EE-46C0-BF64-1B7BA8E8F14F}" type="presParOf" srcId="{3C96C158-3CEF-459D-B4DF-A88E927FAF12}" destId="{D0C81503-C069-4847-9D2C-AD9798A3056F}" srcOrd="5" destOrd="0" presId="urn:microsoft.com/office/officeart/2008/layout/HorizontalMultiLevelHierarchy"/>
    <dgm:cxn modelId="{9F84DF62-D989-4960-A1F6-18036386967E}" type="presParOf" srcId="{D0C81503-C069-4847-9D2C-AD9798A3056F}" destId="{9DC2C3AD-A68A-466F-80EB-5CA8AF551D7D}" srcOrd="0" destOrd="0" presId="urn:microsoft.com/office/officeart/2008/layout/HorizontalMultiLevelHierarchy"/>
    <dgm:cxn modelId="{ACFC8E52-CC19-4438-B3B1-99377C98C8DB}" type="presParOf" srcId="{D0C81503-C069-4847-9D2C-AD9798A3056F}" destId="{F71186BB-F558-4485-9D1B-A547ADF1937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/>
      <dgm:spPr>
        <a:xfrm>
          <a:off x="13122" y="133624"/>
          <a:ext cx="9027904" cy="803894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X="-357" custLinFactNeighborX="-100000" custLinFactNeighborY="-17690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2354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4580" custLinFactNeighborY="-2140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2996A2-A370-4117-B761-FB3F7A308F1F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85F0C6-4665-40EB-AFA3-DCD2ACB39D16}">
      <dgm:prSet phldrT="[Текст]" custT="1"/>
      <dgm:spPr>
        <a:xfrm rot="16200000">
          <a:off x="-234291" y="1552143"/>
          <a:ext cx="4909042" cy="2050594"/>
        </a:xfrm>
        <a:prstGeom prst="rect">
          <a:avLst/>
        </a:prstGeom>
        <a:solidFill>
          <a:srgbClr val="E8922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pPr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0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(75,7 %)</a:t>
          </a:r>
        </a:p>
      </dgm:t>
    </dgm:pt>
    <dgm:pt modelId="{32290FB4-CC2D-429F-976B-A372D7AE5384}" type="parTrans" cxnId="{5AA5F5E7-A192-4D26-A8E3-095EB27982AE}">
      <dgm:prSet/>
      <dgm:spPr/>
      <dgm:t>
        <a:bodyPr/>
        <a:lstStyle/>
        <a:p>
          <a:endParaRPr lang="ru-RU"/>
        </a:p>
      </dgm:t>
    </dgm:pt>
    <dgm:pt modelId="{2DB9F6C8-85DD-44BA-AA87-82C0C55727AB}" type="sibTrans" cxnId="{5AA5F5E7-A192-4D26-A8E3-095EB27982AE}">
      <dgm:prSet/>
      <dgm:spPr/>
      <dgm:t>
        <a:bodyPr/>
        <a:lstStyle/>
        <a:p>
          <a:endParaRPr lang="ru-RU"/>
        </a:p>
      </dgm:t>
    </dgm:pt>
    <dgm:pt modelId="{E7E36E21-A438-4F11-8D6C-4340CF10A248}">
      <dgm:prSet phldrT="[Текст]" custT="1"/>
      <dgm:spPr>
        <a:xfrm>
          <a:off x="3572854" y="550546"/>
          <a:ext cx="4235502" cy="990946"/>
        </a:xfrm>
        <a:prstGeom prst="rect">
          <a:avLst/>
        </a:prstGeom>
        <a:solidFill>
          <a:srgbClr val="5B9BD5">
            <a:lumMod val="75000"/>
          </a:srgbClr>
        </a:solidFill>
        <a:ln>
          <a:noFill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(79,6%)</a:t>
          </a:r>
        </a:p>
      </dgm:t>
    </dgm:pt>
    <dgm:pt modelId="{E143E13B-0377-4CC8-AC65-F5DFCD53D76D}" type="parTrans" cxnId="{FB188420-1E2E-489B-8FE0-8D3EE5FB87A3}">
      <dgm:prSet/>
      <dgm:spPr>
        <a:xfrm>
          <a:off x="3245526" y="1046019"/>
          <a:ext cx="327327" cy="1531421"/>
        </a:xfrm>
        <a:custGeom>
          <a:avLst/>
          <a:gdLst/>
          <a:ahLst/>
          <a:cxnLst/>
          <a:rect l="0" t="0" r="0" b="0"/>
          <a:pathLst>
            <a:path>
              <a:moveTo>
                <a:pt x="0" y="1531421"/>
              </a:moveTo>
              <a:lnTo>
                <a:pt x="163663" y="1531421"/>
              </a:lnTo>
              <a:lnTo>
                <a:pt x="163663" y="0"/>
              </a:lnTo>
              <a:lnTo>
                <a:pt x="327327" y="0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845BB30B-BE10-4C22-BAC2-621E0462F9F8}" type="sibTrans" cxnId="{FB188420-1E2E-489B-8FE0-8D3EE5FB87A3}">
      <dgm:prSet/>
      <dgm:spPr/>
      <dgm:t>
        <a:bodyPr/>
        <a:lstStyle/>
        <a:p>
          <a:endParaRPr lang="ru-RU"/>
        </a:p>
      </dgm:t>
    </dgm:pt>
    <dgm:pt modelId="{88C9327C-B7D5-4802-8873-E9FC934380CA}">
      <dgm:prSet phldrT="[Текст]" custT="1"/>
      <dgm:spPr>
        <a:xfrm>
          <a:off x="3851470" y="2736721"/>
          <a:ext cx="3832204" cy="990946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(71,9%)</a:t>
          </a:r>
        </a:p>
      </dgm:t>
    </dgm:pt>
    <dgm:pt modelId="{F27DD3CE-AD7F-41FA-BE65-E01AA50C9141}" type="parTrans" cxnId="{C0DCCEAB-C549-45C1-8440-7E47995C792E}">
      <dgm:prSet/>
      <dgm:spPr>
        <a:xfrm>
          <a:off x="3245526" y="2577440"/>
          <a:ext cx="605943" cy="6547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971" y="0"/>
              </a:lnTo>
              <a:lnTo>
                <a:pt x="302971" y="654754"/>
              </a:lnTo>
              <a:lnTo>
                <a:pt x="605943" y="654754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BB9AD9C-6D0D-4B7A-8478-E7702DEE2206}" type="sibTrans" cxnId="{C0DCCEAB-C549-45C1-8440-7E47995C792E}">
      <dgm:prSet/>
      <dgm:spPr/>
      <dgm:t>
        <a:bodyPr/>
        <a:lstStyle/>
        <a:p>
          <a:endParaRPr lang="ru-RU"/>
        </a:p>
      </dgm:t>
    </dgm:pt>
    <dgm:pt modelId="{D1DADF55-BCFD-4932-A1A4-2834E4F00123}" type="pres">
      <dgm:prSet presAssocID="{262996A2-A370-4117-B761-FB3F7A308F1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F663E73-2AA9-4D1C-B773-34FC49B3BA82}" type="pres">
      <dgm:prSet presAssocID="{B985F0C6-4665-40EB-AFA3-DCD2ACB39D16}" presName="root1" presStyleCnt="0"/>
      <dgm:spPr/>
    </dgm:pt>
    <dgm:pt modelId="{C8DE3CE1-8750-4344-943F-76952F892468}" type="pres">
      <dgm:prSet presAssocID="{B985F0C6-4665-40EB-AFA3-DCD2ACB39D16}" presName="LevelOneTextNode" presStyleLbl="node0" presStyleIdx="0" presStyleCnt="1" custScaleX="156361" custScaleY="88991" custLinFactNeighborX="-17181" custLinFactNeighborY="-5883">
        <dgm:presLayoutVars>
          <dgm:chPref val="3"/>
        </dgm:presLayoutVars>
      </dgm:prSet>
      <dgm:spPr/>
    </dgm:pt>
    <dgm:pt modelId="{E044AA1A-9B01-4E94-8DC6-D5FADC596CCA}" type="pres">
      <dgm:prSet presAssocID="{B985F0C6-4665-40EB-AFA3-DCD2ACB39D16}" presName="level2hierChild" presStyleCnt="0"/>
      <dgm:spPr/>
    </dgm:pt>
    <dgm:pt modelId="{93249B72-676A-4745-93E1-BF490957EC49}" type="pres">
      <dgm:prSet presAssocID="{E143E13B-0377-4CC8-AC65-F5DFCD53D76D}" presName="conn2-1" presStyleLbl="parChTrans1D2" presStyleIdx="0" presStyleCnt="2"/>
      <dgm:spPr/>
    </dgm:pt>
    <dgm:pt modelId="{C4332E03-7EF5-44D2-8FC0-568901D8B11F}" type="pres">
      <dgm:prSet presAssocID="{E143E13B-0377-4CC8-AC65-F5DFCD53D76D}" presName="connTx" presStyleLbl="parChTrans1D2" presStyleIdx="0" presStyleCnt="2"/>
      <dgm:spPr/>
    </dgm:pt>
    <dgm:pt modelId="{F5401687-7D43-4F0D-AFAE-C5223D18F428}" type="pres">
      <dgm:prSet presAssocID="{E7E36E21-A438-4F11-8D6C-4340CF10A248}" presName="root2" presStyleCnt="0"/>
      <dgm:spPr/>
    </dgm:pt>
    <dgm:pt modelId="{BB35DD7E-7D44-4010-9CA0-3E5C597D27F4}" type="pres">
      <dgm:prSet presAssocID="{E7E36E21-A438-4F11-8D6C-4340CF10A248}" presName="LevelTwoTextNode" presStyleLbl="node2" presStyleIdx="0" presStyleCnt="2" custScaleX="106712" custLinFactY="-21357" custLinFactNeighborX="-17124" custLinFactNeighborY="-100000">
        <dgm:presLayoutVars>
          <dgm:chPref val="3"/>
        </dgm:presLayoutVars>
      </dgm:prSet>
      <dgm:spPr/>
    </dgm:pt>
    <dgm:pt modelId="{DCE392FC-BF31-48C5-AC3B-5EF9CE115D97}" type="pres">
      <dgm:prSet presAssocID="{E7E36E21-A438-4F11-8D6C-4340CF10A248}" presName="level3hierChild" presStyleCnt="0"/>
      <dgm:spPr/>
    </dgm:pt>
    <dgm:pt modelId="{F169A7FE-8177-4DB1-8173-2A5B354278D9}" type="pres">
      <dgm:prSet presAssocID="{F27DD3CE-AD7F-41FA-BE65-E01AA50C9141}" presName="conn2-1" presStyleLbl="parChTrans1D2" presStyleIdx="1" presStyleCnt="2"/>
      <dgm:spPr/>
    </dgm:pt>
    <dgm:pt modelId="{159C94B0-BAAD-4844-B827-406D26D488AF}" type="pres">
      <dgm:prSet presAssocID="{F27DD3CE-AD7F-41FA-BE65-E01AA50C9141}" presName="connTx" presStyleLbl="parChTrans1D2" presStyleIdx="1" presStyleCnt="2"/>
      <dgm:spPr/>
    </dgm:pt>
    <dgm:pt modelId="{F273173B-7476-4BA8-B94F-79305C8EFC77}" type="pres">
      <dgm:prSet presAssocID="{88C9327C-B7D5-4802-8873-E9FC934380CA}" presName="root2" presStyleCnt="0"/>
      <dgm:spPr/>
    </dgm:pt>
    <dgm:pt modelId="{19C4A3D7-234E-4F0F-A66B-CDE5BFFE734F}" type="pres">
      <dgm:prSet presAssocID="{88C9327C-B7D5-4802-8873-E9FC934380CA}" presName="LevelTwoTextNode" presStyleLbl="node2" presStyleIdx="1" presStyleCnt="2" custScaleX="102872" custLinFactNeighborX="-8759" custLinFactNeighborY="-855">
        <dgm:presLayoutVars>
          <dgm:chPref val="3"/>
        </dgm:presLayoutVars>
      </dgm:prSet>
      <dgm:spPr/>
    </dgm:pt>
    <dgm:pt modelId="{24A0B962-617A-4C1C-901E-6F518578D9CB}" type="pres">
      <dgm:prSet presAssocID="{88C9327C-B7D5-4802-8873-E9FC934380CA}" presName="level3hierChild" presStyleCnt="0"/>
      <dgm:spPr/>
    </dgm:pt>
  </dgm:ptLst>
  <dgm:cxnLst>
    <dgm:cxn modelId="{FB188420-1E2E-489B-8FE0-8D3EE5FB87A3}" srcId="{B985F0C6-4665-40EB-AFA3-DCD2ACB39D16}" destId="{E7E36E21-A438-4F11-8D6C-4340CF10A248}" srcOrd="0" destOrd="0" parTransId="{E143E13B-0377-4CC8-AC65-F5DFCD53D76D}" sibTransId="{845BB30B-BE10-4C22-BAC2-621E0462F9F8}"/>
    <dgm:cxn modelId="{76EEDA24-5175-4F63-9054-8886BB6D2B81}" type="presOf" srcId="{F27DD3CE-AD7F-41FA-BE65-E01AA50C9141}" destId="{F169A7FE-8177-4DB1-8173-2A5B354278D9}" srcOrd="0" destOrd="0" presId="urn:microsoft.com/office/officeart/2008/layout/HorizontalMultiLevelHierarchy"/>
    <dgm:cxn modelId="{D20DEB28-77FA-42A4-87FC-27AC7D589EB5}" type="presOf" srcId="{E143E13B-0377-4CC8-AC65-F5DFCD53D76D}" destId="{C4332E03-7EF5-44D2-8FC0-568901D8B11F}" srcOrd="1" destOrd="0" presId="urn:microsoft.com/office/officeart/2008/layout/HorizontalMultiLevelHierarchy"/>
    <dgm:cxn modelId="{D22AFB32-3693-46F9-B22B-A6D6CCB9D2A7}" type="presOf" srcId="{E7E36E21-A438-4F11-8D6C-4340CF10A248}" destId="{BB35DD7E-7D44-4010-9CA0-3E5C597D27F4}" srcOrd="0" destOrd="0" presId="urn:microsoft.com/office/officeart/2008/layout/HorizontalMultiLevelHierarchy"/>
    <dgm:cxn modelId="{C0DCCEAB-C549-45C1-8440-7E47995C792E}" srcId="{B985F0C6-4665-40EB-AFA3-DCD2ACB39D16}" destId="{88C9327C-B7D5-4802-8873-E9FC934380CA}" srcOrd="1" destOrd="0" parTransId="{F27DD3CE-AD7F-41FA-BE65-E01AA50C9141}" sibTransId="{CBB9AD9C-6D0D-4B7A-8478-E7702DEE2206}"/>
    <dgm:cxn modelId="{9D7C98B8-D677-4192-A44C-07DCEE0FDC4B}" type="presOf" srcId="{B985F0C6-4665-40EB-AFA3-DCD2ACB39D16}" destId="{C8DE3CE1-8750-4344-943F-76952F892468}" srcOrd="0" destOrd="0" presId="urn:microsoft.com/office/officeart/2008/layout/HorizontalMultiLevelHierarchy"/>
    <dgm:cxn modelId="{4067A0C9-CEB2-4294-AB1B-D687961D1754}" type="presOf" srcId="{E143E13B-0377-4CC8-AC65-F5DFCD53D76D}" destId="{93249B72-676A-4745-93E1-BF490957EC49}" srcOrd="0" destOrd="0" presId="urn:microsoft.com/office/officeart/2008/layout/HorizontalMultiLevelHierarchy"/>
    <dgm:cxn modelId="{5C9DF9D4-9BAC-45F1-A744-2957FB454C6B}" type="presOf" srcId="{F27DD3CE-AD7F-41FA-BE65-E01AA50C9141}" destId="{159C94B0-BAAD-4844-B827-406D26D488AF}" srcOrd="1" destOrd="0" presId="urn:microsoft.com/office/officeart/2008/layout/HorizontalMultiLevelHierarchy"/>
    <dgm:cxn modelId="{5AA5F5E7-A192-4D26-A8E3-095EB27982AE}" srcId="{262996A2-A370-4117-B761-FB3F7A308F1F}" destId="{B985F0C6-4665-40EB-AFA3-DCD2ACB39D16}" srcOrd="0" destOrd="0" parTransId="{32290FB4-CC2D-429F-976B-A372D7AE5384}" sibTransId="{2DB9F6C8-85DD-44BA-AA87-82C0C55727AB}"/>
    <dgm:cxn modelId="{0303A1F1-CFD0-4830-BD4F-03ED6C52667B}" type="presOf" srcId="{88C9327C-B7D5-4802-8873-E9FC934380CA}" destId="{19C4A3D7-234E-4F0F-A66B-CDE5BFFE734F}" srcOrd="0" destOrd="0" presId="urn:microsoft.com/office/officeart/2008/layout/HorizontalMultiLevelHierarchy"/>
    <dgm:cxn modelId="{A9006DF2-E076-450A-9F00-E9270ECD645D}" type="presOf" srcId="{262996A2-A370-4117-B761-FB3F7A308F1F}" destId="{D1DADF55-BCFD-4932-A1A4-2834E4F00123}" srcOrd="0" destOrd="0" presId="urn:microsoft.com/office/officeart/2008/layout/HorizontalMultiLevelHierarchy"/>
    <dgm:cxn modelId="{8192B6E5-AA12-4522-A21D-CF248197E627}" type="presParOf" srcId="{D1DADF55-BCFD-4932-A1A4-2834E4F00123}" destId="{AF663E73-2AA9-4D1C-B773-34FC49B3BA82}" srcOrd="0" destOrd="0" presId="urn:microsoft.com/office/officeart/2008/layout/HorizontalMultiLevelHierarchy"/>
    <dgm:cxn modelId="{42227DF7-89A1-445E-B8BD-1910DDF585AB}" type="presParOf" srcId="{AF663E73-2AA9-4D1C-B773-34FC49B3BA82}" destId="{C8DE3CE1-8750-4344-943F-76952F892468}" srcOrd="0" destOrd="0" presId="urn:microsoft.com/office/officeart/2008/layout/HorizontalMultiLevelHierarchy"/>
    <dgm:cxn modelId="{96D8EE8D-A56B-4E86-8CCE-A67E8BCECECF}" type="presParOf" srcId="{AF663E73-2AA9-4D1C-B773-34FC49B3BA82}" destId="{E044AA1A-9B01-4E94-8DC6-D5FADC596CCA}" srcOrd="1" destOrd="0" presId="urn:microsoft.com/office/officeart/2008/layout/HorizontalMultiLevelHierarchy"/>
    <dgm:cxn modelId="{1ECC2E18-79F9-4E1A-98A3-EC13686D2D1B}" type="presParOf" srcId="{E044AA1A-9B01-4E94-8DC6-D5FADC596CCA}" destId="{93249B72-676A-4745-93E1-BF490957EC49}" srcOrd="0" destOrd="0" presId="urn:microsoft.com/office/officeart/2008/layout/HorizontalMultiLevelHierarchy"/>
    <dgm:cxn modelId="{55363B74-9C50-4BBB-AD90-1004D49EA2B0}" type="presParOf" srcId="{93249B72-676A-4745-93E1-BF490957EC49}" destId="{C4332E03-7EF5-44D2-8FC0-568901D8B11F}" srcOrd="0" destOrd="0" presId="urn:microsoft.com/office/officeart/2008/layout/HorizontalMultiLevelHierarchy"/>
    <dgm:cxn modelId="{FC170E98-219E-4E7B-BC54-5483E84818DE}" type="presParOf" srcId="{E044AA1A-9B01-4E94-8DC6-D5FADC596CCA}" destId="{F5401687-7D43-4F0D-AFAE-C5223D18F428}" srcOrd="1" destOrd="0" presId="urn:microsoft.com/office/officeart/2008/layout/HorizontalMultiLevelHierarchy"/>
    <dgm:cxn modelId="{0F03C5CD-E02C-46E4-B790-CD5606FB9185}" type="presParOf" srcId="{F5401687-7D43-4F0D-AFAE-C5223D18F428}" destId="{BB35DD7E-7D44-4010-9CA0-3E5C597D27F4}" srcOrd="0" destOrd="0" presId="urn:microsoft.com/office/officeart/2008/layout/HorizontalMultiLevelHierarchy"/>
    <dgm:cxn modelId="{9B90BFB7-261E-4BF3-A63D-6819CFF0341D}" type="presParOf" srcId="{F5401687-7D43-4F0D-AFAE-C5223D18F428}" destId="{DCE392FC-BF31-48C5-AC3B-5EF9CE115D97}" srcOrd="1" destOrd="0" presId="urn:microsoft.com/office/officeart/2008/layout/HorizontalMultiLevelHierarchy"/>
    <dgm:cxn modelId="{5C96B0B4-1AE4-40D4-8AF2-A92BE8CF6BCE}" type="presParOf" srcId="{E044AA1A-9B01-4E94-8DC6-D5FADC596CCA}" destId="{F169A7FE-8177-4DB1-8173-2A5B354278D9}" srcOrd="2" destOrd="0" presId="urn:microsoft.com/office/officeart/2008/layout/HorizontalMultiLevelHierarchy"/>
    <dgm:cxn modelId="{9EACEDAD-40B7-40BD-9E4B-731132D7995A}" type="presParOf" srcId="{F169A7FE-8177-4DB1-8173-2A5B354278D9}" destId="{159C94B0-BAAD-4844-B827-406D26D488AF}" srcOrd="0" destOrd="0" presId="urn:microsoft.com/office/officeart/2008/layout/HorizontalMultiLevelHierarchy"/>
    <dgm:cxn modelId="{79808D75-5610-4DA5-A413-EEE98C7697DC}" type="presParOf" srcId="{E044AA1A-9B01-4E94-8DC6-D5FADC596CCA}" destId="{F273173B-7476-4BA8-B94F-79305C8EFC77}" srcOrd="3" destOrd="0" presId="urn:microsoft.com/office/officeart/2008/layout/HorizontalMultiLevelHierarchy"/>
    <dgm:cxn modelId="{5FE24238-5984-4459-8CC7-D16004011436}" type="presParOf" srcId="{F273173B-7476-4BA8-B94F-79305C8EFC77}" destId="{19C4A3D7-234E-4F0F-A66B-CDE5BFFE734F}" srcOrd="0" destOrd="0" presId="urn:microsoft.com/office/officeart/2008/layout/HorizontalMultiLevelHierarchy"/>
    <dgm:cxn modelId="{58A1B13A-29E7-43FC-901E-2CFF17069F2E}" type="presParOf" srcId="{F273173B-7476-4BA8-B94F-79305C8EFC77}" destId="{24A0B962-617A-4C1C-901E-6F518578D9C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/>
      <dgm:spPr>
        <a:xfrm>
          <a:off x="243631" y="1235252"/>
          <a:ext cx="2802093" cy="2882251"/>
        </a:xfrm>
        <a:prstGeom prst="rect">
          <a:avLst/>
        </a:prstGeom>
        <a:solidFill>
          <a:srgbClr val="5B9BD5">
            <a:lumMod val="75000"/>
          </a:srgbClr>
        </a:solidFill>
        <a:ln w="571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>
          <a:glow rad="139700">
            <a:srgbClr val="ED7D31">
              <a:satMod val="175000"/>
              <a:alpha val="40000"/>
            </a:srgbClr>
          </a:glow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(7,95)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/>
      <dgm:spPr>
        <a:xfrm>
          <a:off x="3751668" y="1534459"/>
          <a:ext cx="5001212" cy="1015038"/>
        </a:xfrm>
        <a:prstGeom prst="rect">
          <a:avLst/>
        </a:prstGeom>
        <a:solidFill>
          <a:srgbClr val="E8922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(8,2)</a:t>
          </a:r>
        </a:p>
      </dgm:t>
    </dgm:pt>
    <dgm:pt modelId="{B6BC1500-7301-4729-9785-024D79CADFF9}" type="parTrans" cxnId="{F2AF5FB9-1E67-409E-ABD6-A6D11B16A059}">
      <dgm:prSet/>
      <dgm:spPr>
        <a:xfrm>
          <a:off x="3085803" y="2041979"/>
          <a:ext cx="665865" cy="634398"/>
        </a:xfrm>
        <a:custGeom>
          <a:avLst/>
          <a:gdLst/>
          <a:ahLst/>
          <a:cxnLst/>
          <a:rect l="0" t="0" r="0" b="0"/>
          <a:pathLst>
            <a:path>
              <a:moveTo>
                <a:pt x="0" y="634398"/>
              </a:moveTo>
              <a:lnTo>
                <a:pt x="332932" y="634398"/>
              </a:lnTo>
              <a:lnTo>
                <a:pt x="332932" y="0"/>
              </a:lnTo>
              <a:lnTo>
                <a:pt x="665865" y="0"/>
              </a:lnTo>
            </a:path>
          </a:pathLst>
        </a:cu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/>
      <dgm:spPr>
        <a:xfrm>
          <a:off x="3751668" y="2803257"/>
          <a:ext cx="5024651" cy="1015038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(7,7)</a:t>
          </a:r>
        </a:p>
      </dgm:t>
    </dgm:pt>
    <dgm:pt modelId="{41BA6C20-6E6F-40F3-B724-57EE1CCB7AB9}" type="parTrans" cxnId="{AEFB5E22-5C5E-4BC7-89EB-BB2B0F878934}">
      <dgm:prSet/>
      <dgm:spPr>
        <a:xfrm>
          <a:off x="3085803" y="2676378"/>
          <a:ext cx="665865" cy="6343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32" y="0"/>
              </a:lnTo>
              <a:lnTo>
                <a:pt x="332932" y="634398"/>
              </a:lnTo>
              <a:lnTo>
                <a:pt x="665865" y="634398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283955" custScaleY="52451" custLinFactNeighborX="1453" custLinFactNeighborY="2209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2"/>
      <dgm:spPr/>
    </dgm:pt>
    <dgm:pt modelId="{32645F55-6713-4F79-8E81-7D9424F6D308}" type="pres">
      <dgm:prSet presAssocID="{B6BC1500-7301-4729-9785-024D79CADFF9}" presName="connTx" presStyleLbl="parChTrans1D2" presStyleIdx="0" presStyleCnt="2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2" custScaleX="15021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2"/>
      <dgm:spPr/>
    </dgm:pt>
    <dgm:pt modelId="{E9550F4E-B426-4390-8EBB-D5B7279B745A}" type="pres">
      <dgm:prSet presAssocID="{41BA6C20-6E6F-40F3-B724-57EE1CCB7AB9}" presName="connTx" presStyleLbl="parChTrans1D2" presStyleIdx="1" presStyleCnt="2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2" custScaleX="150921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/>
      <dgm:spPr>
        <a:xfrm>
          <a:off x="13122" y="133624"/>
          <a:ext cx="9027904" cy="803894"/>
        </a:xfrm>
        <a:prstGeom prst="round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X="-357" custLinFactNeighborX="-100000" custLinFactNeighborY="-17690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1719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5202" custLinFactNeighborY="70915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gradFill rotWithShape="1">
          <a:gsLst>
            <a:gs pos="0">
              <a:srgbClr val="4472C4">
                <a:satMod val="103000"/>
                <a:lumMod val="102000"/>
                <a:tint val="94000"/>
              </a:srgbClr>
            </a:gs>
            <a:gs pos="50000">
              <a:srgbClr val="4472C4">
                <a:satMod val="110000"/>
                <a:lumMod val="100000"/>
                <a:shade val="100000"/>
              </a:srgbClr>
            </a:gs>
            <a:gs pos="100000">
              <a:srgbClr val="4472C4"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2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2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24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2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(69,1 %)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rgbClr val="ED7D31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(74,4%)</a:t>
          </a: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(64,9 %)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5B509676-683D-42B7-A98E-32260C8AADA2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679861" y="3360864"/>
          <a:ext cx="3593695" cy="992363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123 (68,3%)</a:t>
          </a:r>
        </a:p>
      </dgm:t>
    </dgm:pt>
    <dgm:pt modelId="{A52A85EA-B6B7-40FC-AACB-72953CEE0166}" type="parTrans" cxnId="{024CB79D-B258-4477-9A3B-69ABB14820F7}">
      <dgm:prSet/>
      <dgm:spPr>
        <a:xfrm>
          <a:off x="3028871" y="2616591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909F356-A0B2-4F50-8EA5-8B639A8552C9}" type="sibTrans" cxnId="{024CB79D-B258-4477-9A3B-69ABB14820F7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81605" custLinFactNeighborX="962" custLinFactNeighborY="2087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3"/>
      <dgm:spPr/>
    </dgm:pt>
    <dgm:pt modelId="{1976A7ED-7610-45C4-962B-7856FABD0BF4}" type="pres">
      <dgm:prSet presAssocID="{FF23402E-9B2B-4D0E-87D6-8F72BBA27E07}" presName="connTx" presStyleLbl="parChTrans1D2" presStyleIdx="0" presStyleCnt="3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3" custScaleX="109808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3"/>
      <dgm:spPr/>
    </dgm:pt>
    <dgm:pt modelId="{8466CCA2-2BEB-4CD0-BC8B-209BD765C656}" type="pres">
      <dgm:prSet presAssocID="{32E4D6B3-9A1B-4237-9240-223349308FD3}" presName="connTx" presStyleLbl="parChTrans1D2" presStyleIdx="1" presStyleCnt="3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3" custScaleX="113565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  <dgm:pt modelId="{3B9D45F0-DA62-4EB5-9042-B1C20ED4E350}" type="pres">
      <dgm:prSet presAssocID="{A52A85EA-B6B7-40FC-AACB-72953CEE0166}" presName="conn2-1" presStyleLbl="parChTrans1D2" presStyleIdx="2" presStyleCnt="3"/>
      <dgm:spPr/>
    </dgm:pt>
    <dgm:pt modelId="{ABEE0F63-4B56-4A63-9AD7-1CABB38792E3}" type="pres">
      <dgm:prSet presAssocID="{A52A85EA-B6B7-40FC-AACB-72953CEE0166}" presName="connTx" presStyleLbl="parChTrans1D2" presStyleIdx="2" presStyleCnt="3"/>
      <dgm:spPr/>
    </dgm:pt>
    <dgm:pt modelId="{95722D68-930B-4D11-A670-8023A6103753}" type="pres">
      <dgm:prSet presAssocID="{5B509676-683D-42B7-A98E-32260C8AADA2}" presName="root2" presStyleCnt="0"/>
      <dgm:spPr/>
    </dgm:pt>
    <dgm:pt modelId="{441CDAAA-DE0C-4665-9D65-808894178699}" type="pres">
      <dgm:prSet presAssocID="{5B509676-683D-42B7-A98E-32260C8AADA2}" presName="LevelTwoTextNode" presStyleLbl="node2" presStyleIdx="2" presStyleCnt="3" custScaleX="110407">
        <dgm:presLayoutVars>
          <dgm:chPref val="3"/>
        </dgm:presLayoutVars>
      </dgm:prSet>
      <dgm:spPr/>
    </dgm:pt>
    <dgm:pt modelId="{741C9AB6-B260-4C43-AE30-F2C163773EDB}" type="pres">
      <dgm:prSet presAssocID="{5B509676-683D-42B7-A98E-32260C8AADA2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06162664-3240-4E01-85AF-5A7B3CA866A1}" type="presOf" srcId="{5B509676-683D-42B7-A98E-32260C8AADA2}" destId="{441CDAAA-DE0C-4665-9D65-808894178699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024CB79D-B258-4477-9A3B-69ABB14820F7}" srcId="{519CB5D6-7A7C-4456-A269-6918D6BF9C79}" destId="{5B509676-683D-42B7-A98E-32260C8AADA2}" srcOrd="2" destOrd="0" parTransId="{A52A85EA-B6B7-40FC-AACB-72953CEE0166}" sibTransId="{9909F356-A0B2-4F50-8EA5-8B639A8552C9}"/>
    <dgm:cxn modelId="{A9BD52A4-FCFB-421B-9534-32AA24F25BC6}" type="presOf" srcId="{A52A85EA-B6B7-40FC-AACB-72953CEE0166}" destId="{3B9D45F0-DA62-4EB5-9042-B1C20ED4E350}" srcOrd="0" destOrd="0" presId="urn:microsoft.com/office/officeart/2008/layout/HorizontalMultiLevelHierarchy"/>
    <dgm:cxn modelId="{F0B6F4C4-B4AA-40B9-A5D2-0E92020ED3CC}" type="presOf" srcId="{A52A85EA-B6B7-40FC-AACB-72953CEE0166}" destId="{ABEE0F63-4B56-4A63-9AD7-1CABB38792E3}" srcOrd="1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  <dgm:cxn modelId="{03F97EF6-EEDE-4F50-9BCF-90F1D0231FE9}" type="presParOf" srcId="{D7BAA791-F549-441E-8625-8D2CA7D80705}" destId="{3B9D45F0-DA62-4EB5-9042-B1C20ED4E350}" srcOrd="4" destOrd="0" presId="urn:microsoft.com/office/officeart/2008/layout/HorizontalMultiLevelHierarchy"/>
    <dgm:cxn modelId="{500182CB-FBE5-4593-8A9A-A3CA0A6D4D6D}" type="presParOf" srcId="{3B9D45F0-DA62-4EB5-9042-B1C20ED4E350}" destId="{ABEE0F63-4B56-4A63-9AD7-1CABB38792E3}" srcOrd="0" destOrd="0" presId="urn:microsoft.com/office/officeart/2008/layout/HorizontalMultiLevelHierarchy"/>
    <dgm:cxn modelId="{B40C5D30-0D6E-41BA-8A81-2D08D83183F9}" type="presParOf" srcId="{D7BAA791-F549-441E-8625-8D2CA7D80705}" destId="{95722D68-930B-4D11-A670-8023A6103753}" srcOrd="5" destOrd="0" presId="urn:microsoft.com/office/officeart/2008/layout/HorizontalMultiLevelHierarchy"/>
    <dgm:cxn modelId="{B429F3D7-950D-41EA-A812-8EB79FF6B95E}" type="presParOf" srcId="{95722D68-930B-4D11-A670-8023A6103753}" destId="{441CDAAA-DE0C-4665-9D65-808894178699}" srcOrd="0" destOrd="0" presId="urn:microsoft.com/office/officeart/2008/layout/HorizontalMultiLevelHierarchy"/>
    <dgm:cxn modelId="{12FA3807-EAD6-429D-9D4D-BA14C2C05184}" type="presParOf" srcId="{95722D68-930B-4D11-A670-8023A6103753}" destId="{741C9AB6-B260-4C43-AE30-F2C163773E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</a:t>
          </a:r>
          <a:r>
            <a:rPr lang="ru-RU" sz="44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>
            <a:lnSpc>
              <a:spcPct val="90000"/>
            </a:lnSpc>
            <a:buNone/>
          </a:pP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(7,7)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(8,0)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(7,6)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B186033F-976E-47AD-9FC9-77F64FAD8101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3620266"/>
          <a:ext cx="5316210" cy="1068957"/>
        </a:xfrm>
        <a:prstGeom prst="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123 (7,5)</a:t>
          </a:r>
        </a:p>
      </dgm:t>
    </dgm:pt>
    <dgm:pt modelId="{C62638FE-5DE7-405E-9248-D637882CB0F0}" type="parTrans" cxnId="{FB7F9AFD-B511-4782-B3FB-D212B47C85B4}">
      <dgm:prSet/>
      <dgm:spPr>
        <a:xfrm>
          <a:off x="3182352" y="2549395"/>
          <a:ext cx="716190" cy="16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146E89E-3585-4614-9DA8-1C1BBDFC8582}" type="sibTrans" cxnId="{FB7F9AFD-B511-4782-B3FB-D212B47C85B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283955" custScaleY="52451" custLinFactNeighborX="-1399" custLinFactNeighborY="-4784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3"/>
      <dgm:spPr/>
    </dgm:pt>
    <dgm:pt modelId="{32645F55-6713-4F79-8E81-7D9424F6D308}" type="pres">
      <dgm:prSet presAssocID="{B6BC1500-7301-4729-9785-024D79CADFF9}" presName="connTx" presStyleLbl="parChTrans1D2" presStyleIdx="0" presStyleCnt="3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3" custScaleX="15021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3"/>
      <dgm:spPr/>
    </dgm:pt>
    <dgm:pt modelId="{E9550F4E-B426-4390-8EBB-D5B7279B745A}" type="pres">
      <dgm:prSet presAssocID="{41BA6C20-6E6F-40F3-B724-57EE1CCB7AB9}" presName="connTx" presStyleLbl="parChTrans1D2" presStyleIdx="1" presStyleCnt="3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3" custScaleX="150921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  <dgm:pt modelId="{8DAB10C8-66CE-46F1-9D14-76EB36D2F19C}" type="pres">
      <dgm:prSet presAssocID="{C62638FE-5DE7-405E-9248-D637882CB0F0}" presName="conn2-1" presStyleLbl="parChTrans1D2" presStyleIdx="2" presStyleCnt="3"/>
      <dgm:spPr/>
    </dgm:pt>
    <dgm:pt modelId="{72603FA3-A3A2-4EC6-8267-DEA67E180E51}" type="pres">
      <dgm:prSet presAssocID="{C62638FE-5DE7-405E-9248-D637882CB0F0}" presName="connTx" presStyleLbl="parChTrans1D2" presStyleIdx="2" presStyleCnt="3"/>
      <dgm:spPr/>
    </dgm:pt>
    <dgm:pt modelId="{D0C81503-C069-4847-9D2C-AD9798A3056F}" type="pres">
      <dgm:prSet presAssocID="{B186033F-976E-47AD-9FC9-77F64FAD8101}" presName="root2" presStyleCnt="0"/>
      <dgm:spPr/>
    </dgm:pt>
    <dgm:pt modelId="{9DC2C3AD-A68A-466F-80EB-5CA8AF551D7D}" type="pres">
      <dgm:prSet presAssocID="{B186033F-976E-47AD-9FC9-77F64FAD8101}" presName="LevelTwoTextNode" presStyleLbl="node2" presStyleIdx="2" presStyleCnt="3" custScaleX="151624">
        <dgm:presLayoutVars>
          <dgm:chPref val="3"/>
        </dgm:presLayoutVars>
      </dgm:prSet>
      <dgm:spPr/>
    </dgm:pt>
    <dgm:pt modelId="{F71186BB-F558-4485-9D1B-A547ADF1937F}" type="pres">
      <dgm:prSet presAssocID="{B186033F-976E-47AD-9FC9-77F64FAD8101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6F4CFE0D-58F0-4B65-A33B-313F7AEC111C}" type="presOf" srcId="{C62638FE-5DE7-405E-9248-D637882CB0F0}" destId="{72603FA3-A3A2-4EC6-8267-DEA67E180E51}" srcOrd="1" destOrd="0" presId="urn:microsoft.com/office/officeart/2008/layout/HorizontalMultiLevelHierarchy"/>
    <dgm:cxn modelId="{754F2618-FA56-4E14-B174-37122375D7CF}" type="presOf" srcId="{B186033F-976E-47AD-9FC9-77F64FAD8101}" destId="{9DC2C3AD-A68A-466F-80EB-5CA8AF551D7D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5771D032-F028-413F-9E4C-6BB26048DE45}" type="presOf" srcId="{C62638FE-5DE7-405E-9248-D637882CB0F0}" destId="{8DAB10C8-66CE-46F1-9D14-76EB36D2F19C}" srcOrd="0" destOrd="0" presId="urn:microsoft.com/office/officeart/2008/layout/HorizontalMultiLevelHierarchy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FB7F9AFD-B511-4782-B3FB-D212B47C85B4}" srcId="{5EEC18B1-4B43-4C96-AC45-953956637A19}" destId="{B186033F-976E-47AD-9FC9-77F64FAD8101}" srcOrd="2" destOrd="0" parTransId="{C62638FE-5DE7-405E-9248-D637882CB0F0}" sibTransId="{9146E89E-3585-4614-9DA8-1C1BBDFC8582}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  <dgm:cxn modelId="{499A00B8-9AFF-4CAF-B0AF-53F2A26CE42F}" type="presParOf" srcId="{3C96C158-3CEF-459D-B4DF-A88E927FAF12}" destId="{8DAB10C8-66CE-46F1-9D14-76EB36D2F19C}" srcOrd="4" destOrd="0" presId="urn:microsoft.com/office/officeart/2008/layout/HorizontalMultiLevelHierarchy"/>
    <dgm:cxn modelId="{43CFF49B-FC97-41E8-846F-C4B7B13AD643}" type="presParOf" srcId="{8DAB10C8-66CE-46F1-9D14-76EB36D2F19C}" destId="{72603FA3-A3A2-4EC6-8267-DEA67E180E51}" srcOrd="0" destOrd="0" presId="urn:microsoft.com/office/officeart/2008/layout/HorizontalMultiLevelHierarchy"/>
    <dgm:cxn modelId="{D5E9CEDC-99EE-46C0-BF64-1B7BA8E8F14F}" type="presParOf" srcId="{3C96C158-3CEF-459D-B4DF-A88E927FAF12}" destId="{D0C81503-C069-4847-9D2C-AD9798A3056F}" srcOrd="5" destOrd="0" presId="urn:microsoft.com/office/officeart/2008/layout/HorizontalMultiLevelHierarchy"/>
    <dgm:cxn modelId="{9F84DF62-D989-4960-A1F6-18036386967E}" type="presParOf" srcId="{D0C81503-C069-4847-9D2C-AD9798A3056F}" destId="{9DC2C3AD-A68A-466F-80EB-5CA8AF551D7D}" srcOrd="0" destOrd="0" presId="urn:microsoft.com/office/officeart/2008/layout/HorizontalMultiLevelHierarchy"/>
    <dgm:cxn modelId="{ACFC8E52-CC19-4438-B3B1-99377C98C8DB}" type="presParOf" srcId="{D0C81503-C069-4847-9D2C-AD9798A3056F}" destId="{F71186BB-F558-4485-9D1B-A547ADF1937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FF3559-E5F2-4E30-894F-17FC41E3D621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9E7DF1-01EF-4A9D-B342-02F6EA80AABC}">
      <dgm:prSet phldrT="[Текст]" custT="1"/>
      <dgm:spPr>
        <a:xfrm>
          <a:off x="13122" y="133624"/>
          <a:ext cx="9027904" cy="803894"/>
        </a:xfrm>
        <a:prstGeom prst="round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CF3A4E-69FB-48BC-B2A0-323001FE41F7}" type="parTrans" cxnId="{B4D71AB9-0C7E-449D-B525-CF3923FF4D65}">
      <dgm:prSet/>
      <dgm:spPr/>
      <dgm:t>
        <a:bodyPr/>
        <a:lstStyle/>
        <a:p>
          <a:endParaRPr lang="ru-RU"/>
        </a:p>
      </dgm:t>
    </dgm:pt>
    <dgm:pt modelId="{0BCF9652-CD9F-404E-B8FC-7B11D838596F}" type="sibTrans" cxnId="{B4D71AB9-0C7E-449D-B525-CF3923FF4D65}">
      <dgm:prSet/>
      <dgm:spPr/>
      <dgm:t>
        <a:bodyPr/>
        <a:lstStyle/>
        <a:p>
          <a:endParaRPr lang="ru-RU"/>
        </a:p>
      </dgm:t>
    </dgm:pt>
    <dgm:pt modelId="{23E642A1-CF34-4DDD-9661-995EF66D84E1}">
      <dgm:prSet phldrT="[Текст]"/>
      <dgm:spPr>
        <a:xfrm>
          <a:off x="0" y="1736285"/>
          <a:ext cx="9066718" cy="860431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gm:t>
    </dgm:pt>
    <dgm:pt modelId="{B72069D9-D02A-4A62-9A7D-C1DFFFF927A3}" type="parTrans" cxnId="{44E0CE83-D5F7-40ED-ABA1-E58B9D494BE7}">
      <dgm:prSet/>
      <dgm:spPr/>
      <dgm:t>
        <a:bodyPr/>
        <a:lstStyle/>
        <a:p>
          <a:endParaRPr lang="ru-RU"/>
        </a:p>
      </dgm:t>
    </dgm:pt>
    <dgm:pt modelId="{A9B402F6-2BC3-4060-827E-3C668E7E8B41}" type="sibTrans" cxnId="{44E0CE83-D5F7-40ED-ABA1-E58B9D494BE7}">
      <dgm:prSet/>
      <dgm:spPr/>
      <dgm:t>
        <a:bodyPr/>
        <a:lstStyle/>
        <a:p>
          <a:endParaRPr lang="ru-RU"/>
        </a:p>
      </dgm:t>
    </dgm:pt>
    <dgm:pt modelId="{EB83ED00-46A8-4361-80FB-840B1430C689}">
      <dgm:prSet phldrT="[Текст]"/>
      <dgm:spPr>
        <a:xfrm>
          <a:off x="0" y="3380472"/>
          <a:ext cx="9080816" cy="1025542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gm:t>
    </dgm:pt>
    <dgm:pt modelId="{FE969286-A107-490F-9B32-9907B77C492E}" type="parTrans" cxnId="{76F1ABC2-3536-4FB9-AB30-0AA9877C87E1}">
      <dgm:prSet/>
      <dgm:spPr/>
      <dgm:t>
        <a:bodyPr/>
        <a:lstStyle/>
        <a:p>
          <a:endParaRPr lang="ru-RU"/>
        </a:p>
      </dgm:t>
    </dgm:pt>
    <dgm:pt modelId="{BE92B597-43C9-4852-9CF2-A550A468A8E6}" type="sibTrans" cxnId="{76F1ABC2-3536-4FB9-AB30-0AA9877C87E1}">
      <dgm:prSet/>
      <dgm:spPr/>
      <dgm:t>
        <a:bodyPr/>
        <a:lstStyle/>
        <a:p>
          <a:endParaRPr lang="ru-RU"/>
        </a:p>
      </dgm:t>
    </dgm:pt>
    <dgm:pt modelId="{59D04090-2670-471B-B8C9-E36E8F8E2438}" type="pres">
      <dgm:prSet presAssocID="{4DFF3559-E5F2-4E30-894F-17FC41E3D621}" presName="linear" presStyleCnt="0">
        <dgm:presLayoutVars>
          <dgm:dir/>
          <dgm:animLvl val="lvl"/>
          <dgm:resizeHandles val="exact"/>
        </dgm:presLayoutVars>
      </dgm:prSet>
      <dgm:spPr/>
    </dgm:pt>
    <dgm:pt modelId="{F91186D7-B124-49D9-9EA9-C47AA0EE7BE3}" type="pres">
      <dgm:prSet presAssocID="{F19E7DF1-01EF-4A9D-B342-02F6EA80AABC}" presName="parentLin" presStyleCnt="0"/>
      <dgm:spPr/>
    </dgm:pt>
    <dgm:pt modelId="{5F5BBFF5-8D2D-479F-BEE1-213D323EF0C6}" type="pres">
      <dgm:prSet presAssocID="{F19E7DF1-01EF-4A9D-B342-02F6EA80AABC}" presName="parentLeftMargin" presStyleLbl="node1" presStyleIdx="0" presStyleCnt="3"/>
      <dgm:spPr/>
    </dgm:pt>
    <dgm:pt modelId="{C1FE0EA8-2D79-4FE5-81A5-974738677019}" type="pres">
      <dgm:prSet presAssocID="{F19E7DF1-01EF-4A9D-B342-02F6EA80AABC}" presName="parentText" presStyleLbl="node1" presStyleIdx="0" presStyleCnt="3" custScaleX="142857" custScaleY="45387" custLinFactNeighborX="-97093" custLinFactNeighborY="1599">
        <dgm:presLayoutVars>
          <dgm:chMax val="0"/>
          <dgm:bulletEnabled val="1"/>
        </dgm:presLayoutVars>
      </dgm:prSet>
      <dgm:spPr/>
    </dgm:pt>
    <dgm:pt modelId="{542D8833-0719-4371-BFA7-DB91F71A551E}" type="pres">
      <dgm:prSet presAssocID="{F19E7DF1-01EF-4A9D-B342-02F6EA80AABC}" presName="negativeSpace" presStyleCnt="0"/>
      <dgm:spPr/>
    </dgm:pt>
    <dgm:pt modelId="{31156208-5395-4E7E-A227-8763668AB5F9}" type="pres">
      <dgm:prSet presAssocID="{F19E7DF1-01EF-4A9D-B342-02F6EA80AABC}" presName="childText" presStyleLbl="conFgAcc1" presStyleIdx="0" presStyleCnt="3" custFlipHor="1" custScaleX="10551" custScaleY="112567" custLinFactY="8272" custLinFactNeighborX="10876" custLinFactNeighborY="100000">
        <dgm:presLayoutVars>
          <dgm:bulletEnabled val="1"/>
        </dgm:presLayoutVars>
      </dgm:prSet>
      <dgm:spPr>
        <a:xfrm flipH="1">
          <a:off x="559226" y="472670"/>
          <a:ext cx="1000406" cy="17020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60AB1569-6E79-4EAF-8123-5246B88FFEEA}" type="pres">
      <dgm:prSet presAssocID="{0BCF9652-CD9F-404E-B8FC-7B11D838596F}" presName="spaceBetweenRectangles" presStyleCnt="0"/>
      <dgm:spPr/>
    </dgm:pt>
    <dgm:pt modelId="{FD51239E-75CA-41A2-9754-1F0398FC9B60}" type="pres">
      <dgm:prSet presAssocID="{23E642A1-CF34-4DDD-9661-995EF66D84E1}" presName="parentLin" presStyleCnt="0"/>
      <dgm:spPr/>
    </dgm:pt>
    <dgm:pt modelId="{7B446895-53A6-4FC6-A92F-31EE3DEC598D}" type="pres">
      <dgm:prSet presAssocID="{23E642A1-CF34-4DDD-9661-995EF66D84E1}" presName="parentLeftMargin" presStyleLbl="node1" presStyleIdx="0" presStyleCnt="3"/>
      <dgm:spPr/>
    </dgm:pt>
    <dgm:pt modelId="{451E7FE4-1311-4459-AB94-F20B3520CA7C}" type="pres">
      <dgm:prSet presAssocID="{23E642A1-CF34-4DDD-9661-995EF66D84E1}" presName="parentText" presStyleLbl="node1" presStyleIdx="1" presStyleCnt="3" custScaleX="156121" custScaleY="48579" custLinFactX="-357" custLinFactNeighborX="-100000" custLinFactNeighborY="-17690">
        <dgm:presLayoutVars>
          <dgm:chMax val="0"/>
          <dgm:bulletEnabled val="1"/>
        </dgm:presLayoutVars>
      </dgm:prSet>
      <dgm:spPr/>
    </dgm:pt>
    <dgm:pt modelId="{4CDDBE24-21B2-46B2-BE4A-5FEBD747B9ED}" type="pres">
      <dgm:prSet presAssocID="{23E642A1-CF34-4DDD-9661-995EF66D84E1}" presName="negativeSpace" presStyleCnt="0"/>
      <dgm:spPr/>
    </dgm:pt>
    <dgm:pt modelId="{B1E8343B-4860-4332-97A5-FFAB56D1EC59}" type="pres">
      <dgm:prSet presAssocID="{23E642A1-CF34-4DDD-9661-995EF66D84E1}" presName="childText" presStyleLbl="conFgAcc1" presStyleIdx="1" presStyleCnt="3" custScaleX="11719" custScaleY="97202" custLinFactNeighborX="19219" custLinFactNeighborY="46271">
        <dgm:presLayoutVars>
          <dgm:bulletEnabled val="1"/>
        </dgm:presLayoutVars>
      </dgm:prSet>
      <dgm:spPr>
        <a:xfrm>
          <a:off x="1822273" y="2174360"/>
          <a:ext cx="1111151" cy="1469694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  <dgm:pt modelId="{381756F8-5711-4748-801A-A2A8E1E97371}" type="pres">
      <dgm:prSet presAssocID="{A9B402F6-2BC3-4060-827E-3C668E7E8B41}" presName="spaceBetweenRectangles" presStyleCnt="0"/>
      <dgm:spPr/>
    </dgm:pt>
    <dgm:pt modelId="{C232E4A0-1D81-4DD6-98B8-7495A59C2D9A}" type="pres">
      <dgm:prSet presAssocID="{EB83ED00-46A8-4361-80FB-840B1430C689}" presName="parentLin" presStyleCnt="0"/>
      <dgm:spPr/>
    </dgm:pt>
    <dgm:pt modelId="{F77FD521-5AA1-407E-94CB-F54F4B86A9C9}" type="pres">
      <dgm:prSet presAssocID="{EB83ED00-46A8-4361-80FB-840B1430C689}" presName="parentLeftMargin" presStyleLbl="node1" presStyleIdx="1" presStyleCnt="3"/>
      <dgm:spPr/>
    </dgm:pt>
    <dgm:pt modelId="{F744FEB1-CEFC-406D-A728-51FAF97F63FA}" type="pres">
      <dgm:prSet presAssocID="{EB83ED00-46A8-4361-80FB-840B1430C689}" presName="parentText" presStyleLbl="node1" presStyleIdx="2" presStyleCnt="3" custScaleX="162720" custScaleY="57901" custLinFactX="-229" custLinFactNeighborX="-100000" custLinFactNeighborY="-24710">
        <dgm:presLayoutVars>
          <dgm:chMax val="0"/>
          <dgm:bulletEnabled val="1"/>
        </dgm:presLayoutVars>
      </dgm:prSet>
      <dgm:spPr/>
    </dgm:pt>
    <dgm:pt modelId="{DDB5BF0D-7D1C-4B6E-8869-5DEA12434BF6}" type="pres">
      <dgm:prSet presAssocID="{EB83ED00-46A8-4361-80FB-840B1430C689}" presName="negativeSpace" presStyleCnt="0"/>
      <dgm:spPr/>
    </dgm:pt>
    <dgm:pt modelId="{72D8BB0A-72CE-46A0-ADAD-1E0EB0A12D82}" type="pres">
      <dgm:prSet presAssocID="{EB83ED00-46A8-4361-80FB-840B1430C689}" presName="childText" presStyleLbl="conFgAcc1" presStyleIdx="2" presStyleCnt="3" custScaleX="12575" custScaleY="74863" custLinFactNeighborX="5202" custLinFactNeighborY="70915">
        <dgm:presLayoutVars>
          <dgm:bulletEnabled val="1"/>
        </dgm:presLayoutVars>
      </dgm:prSet>
      <dgm:spPr>
        <a:xfrm>
          <a:off x="493234" y="3981676"/>
          <a:ext cx="1192314" cy="1131928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AE5ABE2D-CB2C-43AE-AB73-1B0762B97994}" type="presOf" srcId="{23E642A1-CF34-4DDD-9661-995EF66D84E1}" destId="{7B446895-53A6-4FC6-A92F-31EE3DEC598D}" srcOrd="0" destOrd="0" presId="urn:microsoft.com/office/officeart/2005/8/layout/list1"/>
    <dgm:cxn modelId="{0D7F054F-96B3-471A-8DC0-A68E31BEA80E}" type="presOf" srcId="{F19E7DF1-01EF-4A9D-B342-02F6EA80AABC}" destId="{C1FE0EA8-2D79-4FE5-81A5-974738677019}" srcOrd="1" destOrd="0" presId="urn:microsoft.com/office/officeart/2005/8/layout/list1"/>
    <dgm:cxn modelId="{44E0CE83-D5F7-40ED-ABA1-E58B9D494BE7}" srcId="{4DFF3559-E5F2-4E30-894F-17FC41E3D621}" destId="{23E642A1-CF34-4DDD-9661-995EF66D84E1}" srcOrd="1" destOrd="0" parTransId="{B72069D9-D02A-4A62-9A7D-C1DFFFF927A3}" sibTransId="{A9B402F6-2BC3-4060-827E-3C668E7E8B41}"/>
    <dgm:cxn modelId="{4D765E92-70C4-4C59-B6C9-78024BA4B814}" type="presOf" srcId="{23E642A1-CF34-4DDD-9661-995EF66D84E1}" destId="{451E7FE4-1311-4459-AB94-F20B3520CA7C}" srcOrd="1" destOrd="0" presId="urn:microsoft.com/office/officeart/2005/8/layout/list1"/>
    <dgm:cxn modelId="{B4D71AB9-0C7E-449D-B525-CF3923FF4D65}" srcId="{4DFF3559-E5F2-4E30-894F-17FC41E3D621}" destId="{F19E7DF1-01EF-4A9D-B342-02F6EA80AABC}" srcOrd="0" destOrd="0" parTransId="{F2CF3A4E-69FB-48BC-B2A0-323001FE41F7}" sibTransId="{0BCF9652-CD9F-404E-B8FC-7B11D838596F}"/>
    <dgm:cxn modelId="{76F1ABC2-3536-4FB9-AB30-0AA9877C87E1}" srcId="{4DFF3559-E5F2-4E30-894F-17FC41E3D621}" destId="{EB83ED00-46A8-4361-80FB-840B1430C689}" srcOrd="2" destOrd="0" parTransId="{FE969286-A107-490F-9B32-9907B77C492E}" sibTransId="{BE92B597-43C9-4852-9CF2-A550A468A8E6}"/>
    <dgm:cxn modelId="{49D554D1-4BDD-4909-8642-36FDC845868A}" type="presOf" srcId="{4DFF3559-E5F2-4E30-894F-17FC41E3D621}" destId="{59D04090-2670-471B-B8C9-E36E8F8E2438}" srcOrd="0" destOrd="0" presId="urn:microsoft.com/office/officeart/2005/8/layout/list1"/>
    <dgm:cxn modelId="{2977FFD6-D6E7-4CB5-BDC9-EC7247B9D824}" type="presOf" srcId="{EB83ED00-46A8-4361-80FB-840B1430C689}" destId="{F744FEB1-CEFC-406D-A728-51FAF97F63FA}" srcOrd="1" destOrd="0" presId="urn:microsoft.com/office/officeart/2005/8/layout/list1"/>
    <dgm:cxn modelId="{F91A06F3-CBE1-4436-AA3D-247561EB82E9}" type="presOf" srcId="{EB83ED00-46A8-4361-80FB-840B1430C689}" destId="{F77FD521-5AA1-407E-94CB-F54F4B86A9C9}" srcOrd="0" destOrd="0" presId="urn:microsoft.com/office/officeart/2005/8/layout/list1"/>
    <dgm:cxn modelId="{361FF3F4-253A-4CF6-B3D9-956CAF4C8235}" type="presOf" srcId="{F19E7DF1-01EF-4A9D-B342-02F6EA80AABC}" destId="{5F5BBFF5-8D2D-479F-BEE1-213D323EF0C6}" srcOrd="0" destOrd="0" presId="urn:microsoft.com/office/officeart/2005/8/layout/list1"/>
    <dgm:cxn modelId="{28843781-2C1E-4CFF-9539-07CA1FDF096B}" type="presParOf" srcId="{59D04090-2670-471B-B8C9-E36E8F8E2438}" destId="{F91186D7-B124-49D9-9EA9-C47AA0EE7BE3}" srcOrd="0" destOrd="0" presId="urn:microsoft.com/office/officeart/2005/8/layout/list1"/>
    <dgm:cxn modelId="{692E225F-D276-44AB-A0F8-1D0BB2E2A96D}" type="presParOf" srcId="{F91186D7-B124-49D9-9EA9-C47AA0EE7BE3}" destId="{5F5BBFF5-8D2D-479F-BEE1-213D323EF0C6}" srcOrd="0" destOrd="0" presId="urn:microsoft.com/office/officeart/2005/8/layout/list1"/>
    <dgm:cxn modelId="{3FBB368C-E066-45DC-809B-8AFD2FD17AC5}" type="presParOf" srcId="{F91186D7-B124-49D9-9EA9-C47AA0EE7BE3}" destId="{C1FE0EA8-2D79-4FE5-81A5-974738677019}" srcOrd="1" destOrd="0" presId="urn:microsoft.com/office/officeart/2005/8/layout/list1"/>
    <dgm:cxn modelId="{56CECCFA-2DC6-4401-A803-80BB807D9074}" type="presParOf" srcId="{59D04090-2670-471B-B8C9-E36E8F8E2438}" destId="{542D8833-0719-4371-BFA7-DB91F71A551E}" srcOrd="1" destOrd="0" presId="urn:microsoft.com/office/officeart/2005/8/layout/list1"/>
    <dgm:cxn modelId="{A3423A07-01D2-480E-AB7C-F6E83FC88F36}" type="presParOf" srcId="{59D04090-2670-471B-B8C9-E36E8F8E2438}" destId="{31156208-5395-4E7E-A227-8763668AB5F9}" srcOrd="2" destOrd="0" presId="urn:microsoft.com/office/officeart/2005/8/layout/list1"/>
    <dgm:cxn modelId="{C683907B-A371-45B7-A21B-004E50D4462E}" type="presParOf" srcId="{59D04090-2670-471B-B8C9-E36E8F8E2438}" destId="{60AB1569-6E79-4EAF-8123-5246B88FFEEA}" srcOrd="3" destOrd="0" presId="urn:microsoft.com/office/officeart/2005/8/layout/list1"/>
    <dgm:cxn modelId="{40F58DCC-6067-4060-B303-14157BFEC5D4}" type="presParOf" srcId="{59D04090-2670-471B-B8C9-E36E8F8E2438}" destId="{FD51239E-75CA-41A2-9754-1F0398FC9B60}" srcOrd="4" destOrd="0" presId="urn:microsoft.com/office/officeart/2005/8/layout/list1"/>
    <dgm:cxn modelId="{856C57FD-BF69-4629-8876-6B5A02051280}" type="presParOf" srcId="{FD51239E-75CA-41A2-9754-1F0398FC9B60}" destId="{7B446895-53A6-4FC6-A92F-31EE3DEC598D}" srcOrd="0" destOrd="0" presId="urn:microsoft.com/office/officeart/2005/8/layout/list1"/>
    <dgm:cxn modelId="{7F28AA9A-1D56-4EF2-9016-E86F7CA6DFC5}" type="presParOf" srcId="{FD51239E-75CA-41A2-9754-1F0398FC9B60}" destId="{451E7FE4-1311-4459-AB94-F20B3520CA7C}" srcOrd="1" destOrd="0" presId="urn:microsoft.com/office/officeart/2005/8/layout/list1"/>
    <dgm:cxn modelId="{A691C629-C43F-422C-A3C6-96830665CBCF}" type="presParOf" srcId="{59D04090-2670-471B-B8C9-E36E8F8E2438}" destId="{4CDDBE24-21B2-46B2-BE4A-5FEBD747B9ED}" srcOrd="5" destOrd="0" presId="urn:microsoft.com/office/officeart/2005/8/layout/list1"/>
    <dgm:cxn modelId="{598E16F6-5186-4CB5-84DE-8518658029BA}" type="presParOf" srcId="{59D04090-2670-471B-B8C9-E36E8F8E2438}" destId="{B1E8343B-4860-4332-97A5-FFAB56D1EC59}" srcOrd="6" destOrd="0" presId="urn:microsoft.com/office/officeart/2005/8/layout/list1"/>
    <dgm:cxn modelId="{24AC0405-52BB-4EC8-A2CD-74D7697A4DE0}" type="presParOf" srcId="{59D04090-2670-471B-B8C9-E36E8F8E2438}" destId="{381756F8-5711-4748-801A-A2A8E1E97371}" srcOrd="7" destOrd="0" presId="urn:microsoft.com/office/officeart/2005/8/layout/list1"/>
    <dgm:cxn modelId="{2A92DB21-78D5-4A4E-A72F-E91DE0B8FB5A}" type="presParOf" srcId="{59D04090-2670-471B-B8C9-E36E8F8E2438}" destId="{C232E4A0-1D81-4DD6-98B8-7495A59C2D9A}" srcOrd="8" destOrd="0" presId="urn:microsoft.com/office/officeart/2005/8/layout/list1"/>
    <dgm:cxn modelId="{ABBC1C73-89E0-4043-9BF6-23F0FF14C837}" type="presParOf" srcId="{C232E4A0-1D81-4DD6-98B8-7495A59C2D9A}" destId="{F77FD521-5AA1-407E-94CB-F54F4B86A9C9}" srcOrd="0" destOrd="0" presId="urn:microsoft.com/office/officeart/2005/8/layout/list1"/>
    <dgm:cxn modelId="{F8517E49-4577-4D1D-927C-77FEB4F968C7}" type="presParOf" srcId="{C232E4A0-1D81-4DD6-98B8-7495A59C2D9A}" destId="{F744FEB1-CEFC-406D-A728-51FAF97F63FA}" srcOrd="1" destOrd="0" presId="urn:microsoft.com/office/officeart/2005/8/layout/list1"/>
    <dgm:cxn modelId="{200A089E-2B66-42A5-873A-7CACE29B59FB}" type="presParOf" srcId="{59D04090-2670-471B-B8C9-E36E8F8E2438}" destId="{DDB5BF0D-7D1C-4B6E-8869-5DEA12434BF6}" srcOrd="9" destOrd="0" presId="urn:microsoft.com/office/officeart/2005/8/layout/list1"/>
    <dgm:cxn modelId="{C19A4B16-8481-4DE3-AEFB-CB4743BC901D}" type="presParOf" srcId="{59D04090-2670-471B-B8C9-E36E8F8E2438}" destId="{72D8BB0A-72CE-46A0-ADAD-1E0EB0A12D8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8E19F7-FF8D-4CF9-A048-D89B29DDED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9CB5D6-7A7C-4456-A269-6918D6BF9C79}">
      <dgm:prSet phldrT="[Текст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xfrm rot="16200000">
          <a:off x="-203846" y="1995356"/>
          <a:ext cx="5222966" cy="1242469"/>
        </a:xfrm>
        <a:prstGeom prst="rect">
          <a:avLst/>
        </a:prstGeom>
        <a:solidFill>
          <a:schemeClr val="tx2">
            <a:lumMod val="75000"/>
          </a:schemeClr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40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(55,75%)</a:t>
          </a:r>
        </a:p>
      </dgm:t>
    </dgm:pt>
    <dgm:pt modelId="{2D8C56CA-5A28-4347-A0A3-5317BEE81D98}" type="parTrans" cxnId="{DCA9BBF3-E169-43DD-8C96-43AF04671B79}">
      <dgm:prSet/>
      <dgm:spPr/>
      <dgm:t>
        <a:bodyPr/>
        <a:lstStyle/>
        <a:p>
          <a:endParaRPr lang="ru-RU"/>
        </a:p>
      </dgm:t>
    </dgm:pt>
    <dgm:pt modelId="{97819CAE-3884-409A-8B1D-0D3063327056}" type="sibTrans" cxnId="{DCA9BBF3-E169-43DD-8C96-43AF04671B79}">
      <dgm:prSet/>
      <dgm:spPr/>
      <dgm:t>
        <a:bodyPr/>
        <a:lstStyle/>
        <a:p>
          <a:endParaRPr lang="ru-RU"/>
        </a:p>
      </dgm:t>
    </dgm:pt>
    <dgm:pt modelId="{50C50DEC-B3E8-4DD3-B7FA-6C7676E10D62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3679861" y="879954"/>
          <a:ext cx="3574198" cy="992363"/>
        </a:xfrm>
        <a:prstGeom prst="rect">
          <a:avLst/>
        </a:prstGeom>
        <a:solidFill>
          <a:srgbClr val="FFC00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(57,7%)</a:t>
          </a:r>
        </a:p>
      </dgm:t>
    </dgm:pt>
    <dgm:pt modelId="{FF23402E-9B2B-4D0E-87D6-8F72BBA27E07}" type="parTrans" cxnId="{E34AD7E6-6F91-457B-B387-A90D650C8C25}">
      <dgm:prSet/>
      <dgm:spPr>
        <a:xfrm>
          <a:off x="3028871" y="1376136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C01A0030-CAB6-4C40-ABB2-75C83125BF2F}" type="sibTrans" cxnId="{E34AD7E6-6F91-457B-B387-A90D650C8C25}">
      <dgm:prSet/>
      <dgm:spPr/>
      <dgm:t>
        <a:bodyPr/>
        <a:lstStyle/>
        <a:p>
          <a:endParaRPr lang="ru-RU"/>
        </a:p>
      </dgm:t>
    </dgm:pt>
    <dgm:pt modelId="{C9C0EAAF-287E-4491-822C-BDA00290ACAB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xfrm>
          <a:off x="3679861" y="2120409"/>
          <a:ext cx="3696487" cy="992363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( 58,54%)</a:t>
          </a:r>
        </a:p>
      </dgm:t>
    </dgm:pt>
    <dgm:pt modelId="{32E4D6B3-9A1B-4237-9240-223349308FD3}" type="parTrans" cxnId="{E65B860E-8869-4D15-85B0-ADF677584C84}">
      <dgm:prSet/>
      <dgm:spPr>
        <a:xfrm>
          <a:off x="3028871" y="2570871"/>
          <a:ext cx="6509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08443C03-596D-4803-B793-19B7F5D3872C}" type="sibTrans" cxnId="{E65B860E-8869-4D15-85B0-ADF677584C84}">
      <dgm:prSet/>
      <dgm:spPr/>
      <dgm:t>
        <a:bodyPr/>
        <a:lstStyle/>
        <a:p>
          <a:endParaRPr lang="ru-RU"/>
        </a:p>
      </dgm:t>
    </dgm:pt>
    <dgm:pt modelId="{5B509676-683D-42B7-A98E-32260C8AADA2}">
      <dgm:prSet phldrT="[Текст]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3679861" y="3360864"/>
          <a:ext cx="3593695" cy="992363"/>
        </a:xfrm>
        <a:prstGeom prst="rect">
          <a:avLst/>
        </a:prstGeom>
        <a:solidFill>
          <a:srgbClr val="92D050"/>
        </a:solidFill>
        <a:ln>
          <a:noFill/>
        </a:ln>
        <a:effectLst/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(51%)</a:t>
          </a:r>
        </a:p>
      </dgm:t>
    </dgm:pt>
    <dgm:pt modelId="{A52A85EA-B6B7-40FC-AACB-72953CEE0166}" type="parTrans" cxnId="{024CB79D-B258-4477-9A3B-69ABB14820F7}">
      <dgm:prSet/>
      <dgm:spPr>
        <a:xfrm>
          <a:off x="3028871" y="2616591"/>
          <a:ext cx="650990" cy="12404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909F356-A0B2-4F50-8EA5-8B639A8552C9}" type="sibTrans" cxnId="{024CB79D-B258-4477-9A3B-69ABB14820F7}">
      <dgm:prSet/>
      <dgm:spPr/>
      <dgm:t>
        <a:bodyPr/>
        <a:lstStyle/>
        <a:p>
          <a:endParaRPr lang="ru-RU"/>
        </a:p>
      </dgm:t>
    </dgm:pt>
    <dgm:pt modelId="{ED0F99E7-D6FD-4BDE-BB8C-3CF57856C02B}" type="pres">
      <dgm:prSet presAssocID="{B48E19F7-FF8D-4CF9-A048-D89B29DDED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E0D708B-54FF-4AE3-BCAF-FDA0DC54091A}" type="pres">
      <dgm:prSet presAssocID="{519CB5D6-7A7C-4456-A269-6918D6BF9C79}" presName="root1" presStyleCnt="0"/>
      <dgm:spPr/>
    </dgm:pt>
    <dgm:pt modelId="{AEAFBA80-2A01-4C94-9660-B979E8723CA6}" type="pres">
      <dgm:prSet presAssocID="{519CB5D6-7A7C-4456-A269-6918D6BF9C79}" presName="LevelOneTextNode" presStyleLbl="node0" presStyleIdx="0" presStyleCnt="1" custScaleX="125203" custLinFactNeighborX="5492" custLinFactNeighborY="1547">
        <dgm:presLayoutVars>
          <dgm:chPref val="3"/>
        </dgm:presLayoutVars>
      </dgm:prSet>
      <dgm:spPr/>
    </dgm:pt>
    <dgm:pt modelId="{D7BAA791-F549-441E-8625-8D2CA7D80705}" type="pres">
      <dgm:prSet presAssocID="{519CB5D6-7A7C-4456-A269-6918D6BF9C79}" presName="level2hierChild" presStyleCnt="0"/>
      <dgm:spPr/>
    </dgm:pt>
    <dgm:pt modelId="{4CCFF2A1-02A4-4BFF-A75C-A142D9293276}" type="pres">
      <dgm:prSet presAssocID="{FF23402E-9B2B-4D0E-87D6-8F72BBA27E07}" presName="conn2-1" presStyleLbl="parChTrans1D2" presStyleIdx="0" presStyleCnt="3"/>
      <dgm:spPr/>
    </dgm:pt>
    <dgm:pt modelId="{1976A7ED-7610-45C4-962B-7856FABD0BF4}" type="pres">
      <dgm:prSet presAssocID="{FF23402E-9B2B-4D0E-87D6-8F72BBA27E07}" presName="connTx" presStyleLbl="parChTrans1D2" presStyleIdx="0" presStyleCnt="3"/>
      <dgm:spPr/>
    </dgm:pt>
    <dgm:pt modelId="{B6C74F76-741F-4D9F-8E3E-091C2968BB7B}" type="pres">
      <dgm:prSet presAssocID="{50C50DEC-B3E8-4DD3-B7FA-6C7676E10D62}" presName="root2" presStyleCnt="0"/>
      <dgm:spPr/>
    </dgm:pt>
    <dgm:pt modelId="{FC29364C-20CC-4F91-9151-1DFCB4ED9BF0}" type="pres">
      <dgm:prSet presAssocID="{50C50DEC-B3E8-4DD3-B7FA-6C7676E10D62}" presName="LevelTwoTextNode" presStyleLbl="node2" presStyleIdx="0" presStyleCnt="3" custScaleX="83534" custScaleY="59513" custLinFactNeighborX="1965" custLinFactNeighborY="-63425">
        <dgm:presLayoutVars>
          <dgm:chPref val="3"/>
        </dgm:presLayoutVars>
      </dgm:prSet>
      <dgm:spPr/>
    </dgm:pt>
    <dgm:pt modelId="{57B395CD-FF34-4A7B-9F3A-2F5B471F6667}" type="pres">
      <dgm:prSet presAssocID="{50C50DEC-B3E8-4DD3-B7FA-6C7676E10D62}" presName="level3hierChild" presStyleCnt="0"/>
      <dgm:spPr/>
    </dgm:pt>
    <dgm:pt modelId="{063F6F7A-E8E9-4347-9975-11ACD104BE88}" type="pres">
      <dgm:prSet presAssocID="{32E4D6B3-9A1B-4237-9240-223349308FD3}" presName="conn2-1" presStyleLbl="parChTrans1D2" presStyleIdx="1" presStyleCnt="3"/>
      <dgm:spPr/>
    </dgm:pt>
    <dgm:pt modelId="{8466CCA2-2BEB-4CD0-BC8B-209BD765C656}" type="pres">
      <dgm:prSet presAssocID="{32E4D6B3-9A1B-4237-9240-223349308FD3}" presName="connTx" presStyleLbl="parChTrans1D2" presStyleIdx="1" presStyleCnt="3"/>
      <dgm:spPr/>
    </dgm:pt>
    <dgm:pt modelId="{D21B3B09-0924-4B25-92F7-8FBE32F6E390}" type="pres">
      <dgm:prSet presAssocID="{C9C0EAAF-287E-4491-822C-BDA00290ACAB}" presName="root2" presStyleCnt="0"/>
      <dgm:spPr/>
    </dgm:pt>
    <dgm:pt modelId="{7D60F968-0755-4AE3-855A-48A8A686BC18}" type="pres">
      <dgm:prSet presAssocID="{C9C0EAAF-287E-4491-822C-BDA00290ACAB}" presName="LevelTwoTextNode" presStyleLbl="node2" presStyleIdx="1" presStyleCnt="3" custScaleX="110850" custScaleY="68272" custLinFactNeighborX="1405" custLinFactNeighborY="-34068">
        <dgm:presLayoutVars>
          <dgm:chPref val="3"/>
        </dgm:presLayoutVars>
      </dgm:prSet>
      <dgm:spPr/>
    </dgm:pt>
    <dgm:pt modelId="{BAC263FC-E82C-4F82-87E7-9201606F50F5}" type="pres">
      <dgm:prSet presAssocID="{C9C0EAAF-287E-4491-822C-BDA00290ACAB}" presName="level3hierChild" presStyleCnt="0"/>
      <dgm:spPr/>
    </dgm:pt>
    <dgm:pt modelId="{3B9D45F0-DA62-4EB5-9042-B1C20ED4E350}" type="pres">
      <dgm:prSet presAssocID="{A52A85EA-B6B7-40FC-AACB-72953CEE0166}" presName="conn2-1" presStyleLbl="parChTrans1D2" presStyleIdx="2" presStyleCnt="3"/>
      <dgm:spPr/>
    </dgm:pt>
    <dgm:pt modelId="{ABEE0F63-4B56-4A63-9AD7-1CABB38792E3}" type="pres">
      <dgm:prSet presAssocID="{A52A85EA-B6B7-40FC-AACB-72953CEE0166}" presName="connTx" presStyleLbl="parChTrans1D2" presStyleIdx="2" presStyleCnt="3"/>
      <dgm:spPr/>
    </dgm:pt>
    <dgm:pt modelId="{95722D68-930B-4D11-A670-8023A6103753}" type="pres">
      <dgm:prSet presAssocID="{5B509676-683D-42B7-A98E-32260C8AADA2}" presName="root2" presStyleCnt="0"/>
      <dgm:spPr/>
    </dgm:pt>
    <dgm:pt modelId="{441CDAAA-DE0C-4665-9D65-808894178699}" type="pres">
      <dgm:prSet presAssocID="{5B509676-683D-42B7-A98E-32260C8AADA2}" presName="LevelTwoTextNode" presStyleLbl="node2" presStyleIdx="2" presStyleCnt="3" custScaleX="92848" custScaleY="79552">
        <dgm:presLayoutVars>
          <dgm:chPref val="3"/>
        </dgm:presLayoutVars>
      </dgm:prSet>
      <dgm:spPr/>
    </dgm:pt>
    <dgm:pt modelId="{741C9AB6-B260-4C43-AE30-F2C163773EDB}" type="pres">
      <dgm:prSet presAssocID="{5B509676-683D-42B7-A98E-32260C8AADA2}" presName="level3hierChild" presStyleCnt="0"/>
      <dgm:spPr/>
    </dgm:pt>
  </dgm:ptLst>
  <dgm:cxnLst>
    <dgm:cxn modelId="{1B380D09-312F-45CA-8794-E8C4F842A971}" type="presOf" srcId="{FF23402E-9B2B-4D0E-87D6-8F72BBA27E07}" destId="{1976A7ED-7610-45C4-962B-7856FABD0BF4}" srcOrd="1" destOrd="0" presId="urn:microsoft.com/office/officeart/2008/layout/HorizontalMultiLevelHierarchy"/>
    <dgm:cxn modelId="{E65B860E-8869-4D15-85B0-ADF677584C84}" srcId="{519CB5D6-7A7C-4456-A269-6918D6BF9C79}" destId="{C9C0EAAF-287E-4491-822C-BDA00290ACAB}" srcOrd="1" destOrd="0" parTransId="{32E4D6B3-9A1B-4237-9240-223349308FD3}" sibTransId="{08443C03-596D-4803-B793-19B7F5D3872C}"/>
    <dgm:cxn modelId="{C1CFCE3A-8800-4F4A-A3E3-5116E436B329}" type="presOf" srcId="{C9C0EAAF-287E-4491-822C-BDA00290ACAB}" destId="{7D60F968-0755-4AE3-855A-48A8A686BC18}" srcOrd="0" destOrd="0" presId="urn:microsoft.com/office/officeart/2008/layout/HorizontalMultiLevelHierarchy"/>
    <dgm:cxn modelId="{06162664-3240-4E01-85AF-5A7B3CA866A1}" type="presOf" srcId="{5B509676-683D-42B7-A98E-32260C8AADA2}" destId="{441CDAAA-DE0C-4665-9D65-808894178699}" srcOrd="0" destOrd="0" presId="urn:microsoft.com/office/officeart/2008/layout/HorizontalMultiLevelHierarchy"/>
    <dgm:cxn modelId="{49B67F67-9462-49F9-BD83-A97D354556DF}" type="presOf" srcId="{32E4D6B3-9A1B-4237-9240-223349308FD3}" destId="{063F6F7A-E8E9-4347-9975-11ACD104BE88}" srcOrd="0" destOrd="0" presId="urn:microsoft.com/office/officeart/2008/layout/HorizontalMultiLevelHierarchy"/>
    <dgm:cxn modelId="{ED245E49-46E3-4A56-93F6-F52A80FF3F5F}" type="presOf" srcId="{FF23402E-9B2B-4D0E-87D6-8F72BBA27E07}" destId="{4CCFF2A1-02A4-4BFF-A75C-A142D9293276}" srcOrd="0" destOrd="0" presId="urn:microsoft.com/office/officeart/2008/layout/HorizontalMultiLevelHierarchy"/>
    <dgm:cxn modelId="{B0A12652-2B52-4583-961E-B8228F3A16DC}" type="presOf" srcId="{32E4D6B3-9A1B-4237-9240-223349308FD3}" destId="{8466CCA2-2BEB-4CD0-BC8B-209BD765C656}" srcOrd="1" destOrd="0" presId="urn:microsoft.com/office/officeart/2008/layout/HorizontalMultiLevelHierarchy"/>
    <dgm:cxn modelId="{946FC98A-4274-489D-A2F7-AF30AD01FA32}" type="presOf" srcId="{B48E19F7-FF8D-4CF9-A048-D89B29DDED40}" destId="{ED0F99E7-D6FD-4BDE-BB8C-3CF57856C02B}" srcOrd="0" destOrd="0" presId="urn:microsoft.com/office/officeart/2008/layout/HorizontalMultiLevelHierarchy"/>
    <dgm:cxn modelId="{A53C3393-8698-4659-A25C-50A1F4ABEE6D}" type="presOf" srcId="{519CB5D6-7A7C-4456-A269-6918D6BF9C79}" destId="{AEAFBA80-2A01-4C94-9660-B979E8723CA6}" srcOrd="0" destOrd="0" presId="urn:microsoft.com/office/officeart/2008/layout/HorizontalMultiLevelHierarchy"/>
    <dgm:cxn modelId="{024CB79D-B258-4477-9A3B-69ABB14820F7}" srcId="{519CB5D6-7A7C-4456-A269-6918D6BF9C79}" destId="{5B509676-683D-42B7-A98E-32260C8AADA2}" srcOrd="2" destOrd="0" parTransId="{A52A85EA-B6B7-40FC-AACB-72953CEE0166}" sibTransId="{9909F356-A0B2-4F50-8EA5-8B639A8552C9}"/>
    <dgm:cxn modelId="{A9BD52A4-FCFB-421B-9534-32AA24F25BC6}" type="presOf" srcId="{A52A85EA-B6B7-40FC-AACB-72953CEE0166}" destId="{3B9D45F0-DA62-4EB5-9042-B1C20ED4E350}" srcOrd="0" destOrd="0" presId="urn:microsoft.com/office/officeart/2008/layout/HorizontalMultiLevelHierarchy"/>
    <dgm:cxn modelId="{F0B6F4C4-B4AA-40B9-A5D2-0E92020ED3CC}" type="presOf" srcId="{A52A85EA-B6B7-40FC-AACB-72953CEE0166}" destId="{ABEE0F63-4B56-4A63-9AD7-1CABB38792E3}" srcOrd="1" destOrd="0" presId="urn:microsoft.com/office/officeart/2008/layout/HorizontalMultiLevelHierarchy"/>
    <dgm:cxn modelId="{E34AD7E6-6F91-457B-B387-A90D650C8C25}" srcId="{519CB5D6-7A7C-4456-A269-6918D6BF9C79}" destId="{50C50DEC-B3E8-4DD3-B7FA-6C7676E10D62}" srcOrd="0" destOrd="0" parTransId="{FF23402E-9B2B-4D0E-87D6-8F72BBA27E07}" sibTransId="{C01A0030-CAB6-4C40-ABB2-75C83125BF2F}"/>
    <dgm:cxn modelId="{CDBA36EF-E706-4A39-984A-ABA3FE91DAE6}" type="presOf" srcId="{50C50DEC-B3E8-4DD3-B7FA-6C7676E10D62}" destId="{FC29364C-20CC-4F91-9151-1DFCB4ED9BF0}" srcOrd="0" destOrd="0" presId="urn:microsoft.com/office/officeart/2008/layout/HorizontalMultiLevelHierarchy"/>
    <dgm:cxn modelId="{DCA9BBF3-E169-43DD-8C96-43AF04671B79}" srcId="{B48E19F7-FF8D-4CF9-A048-D89B29DDED40}" destId="{519CB5D6-7A7C-4456-A269-6918D6BF9C79}" srcOrd="0" destOrd="0" parTransId="{2D8C56CA-5A28-4347-A0A3-5317BEE81D98}" sibTransId="{97819CAE-3884-409A-8B1D-0D3063327056}"/>
    <dgm:cxn modelId="{4645626A-31E9-4517-BA81-0E3A6D64B2DF}" type="presParOf" srcId="{ED0F99E7-D6FD-4BDE-BB8C-3CF57856C02B}" destId="{8E0D708B-54FF-4AE3-BCAF-FDA0DC54091A}" srcOrd="0" destOrd="0" presId="urn:microsoft.com/office/officeart/2008/layout/HorizontalMultiLevelHierarchy"/>
    <dgm:cxn modelId="{031AE8E5-9A1D-4FD2-A49C-F4FF16AEB81F}" type="presParOf" srcId="{8E0D708B-54FF-4AE3-BCAF-FDA0DC54091A}" destId="{AEAFBA80-2A01-4C94-9660-B979E8723CA6}" srcOrd="0" destOrd="0" presId="urn:microsoft.com/office/officeart/2008/layout/HorizontalMultiLevelHierarchy"/>
    <dgm:cxn modelId="{977C31B1-3D7D-49D2-A098-C56C4D2D944E}" type="presParOf" srcId="{8E0D708B-54FF-4AE3-BCAF-FDA0DC54091A}" destId="{D7BAA791-F549-441E-8625-8D2CA7D80705}" srcOrd="1" destOrd="0" presId="urn:microsoft.com/office/officeart/2008/layout/HorizontalMultiLevelHierarchy"/>
    <dgm:cxn modelId="{FC8275EB-EC6A-436C-B163-EE83CC66E3CB}" type="presParOf" srcId="{D7BAA791-F549-441E-8625-8D2CA7D80705}" destId="{4CCFF2A1-02A4-4BFF-A75C-A142D9293276}" srcOrd="0" destOrd="0" presId="urn:microsoft.com/office/officeart/2008/layout/HorizontalMultiLevelHierarchy"/>
    <dgm:cxn modelId="{274F58BB-9FE8-48E0-B2BD-9AC8B7B63347}" type="presParOf" srcId="{4CCFF2A1-02A4-4BFF-A75C-A142D9293276}" destId="{1976A7ED-7610-45C4-962B-7856FABD0BF4}" srcOrd="0" destOrd="0" presId="urn:microsoft.com/office/officeart/2008/layout/HorizontalMultiLevelHierarchy"/>
    <dgm:cxn modelId="{EC06247A-77C7-4433-A96D-ECE9C3338518}" type="presParOf" srcId="{D7BAA791-F549-441E-8625-8D2CA7D80705}" destId="{B6C74F76-741F-4D9F-8E3E-091C2968BB7B}" srcOrd="1" destOrd="0" presId="urn:microsoft.com/office/officeart/2008/layout/HorizontalMultiLevelHierarchy"/>
    <dgm:cxn modelId="{DA9DED4B-CAA8-4DBD-B9E1-09FCAAD48008}" type="presParOf" srcId="{B6C74F76-741F-4D9F-8E3E-091C2968BB7B}" destId="{FC29364C-20CC-4F91-9151-1DFCB4ED9BF0}" srcOrd="0" destOrd="0" presId="urn:microsoft.com/office/officeart/2008/layout/HorizontalMultiLevelHierarchy"/>
    <dgm:cxn modelId="{6BFE44E3-ADFE-4759-A7B1-07DE1C783BD9}" type="presParOf" srcId="{B6C74F76-741F-4D9F-8E3E-091C2968BB7B}" destId="{57B395CD-FF34-4A7B-9F3A-2F5B471F6667}" srcOrd="1" destOrd="0" presId="urn:microsoft.com/office/officeart/2008/layout/HorizontalMultiLevelHierarchy"/>
    <dgm:cxn modelId="{5A93C674-7A43-4722-A186-B92A382A8955}" type="presParOf" srcId="{D7BAA791-F549-441E-8625-8D2CA7D80705}" destId="{063F6F7A-E8E9-4347-9975-11ACD104BE88}" srcOrd="2" destOrd="0" presId="urn:microsoft.com/office/officeart/2008/layout/HorizontalMultiLevelHierarchy"/>
    <dgm:cxn modelId="{6C50D23C-2B24-493B-BCAC-ED26D06FC4E8}" type="presParOf" srcId="{063F6F7A-E8E9-4347-9975-11ACD104BE88}" destId="{8466CCA2-2BEB-4CD0-BC8B-209BD765C656}" srcOrd="0" destOrd="0" presId="urn:microsoft.com/office/officeart/2008/layout/HorizontalMultiLevelHierarchy"/>
    <dgm:cxn modelId="{A154334B-FC91-4BEE-A73A-28D34279BC0F}" type="presParOf" srcId="{D7BAA791-F549-441E-8625-8D2CA7D80705}" destId="{D21B3B09-0924-4B25-92F7-8FBE32F6E390}" srcOrd="3" destOrd="0" presId="urn:microsoft.com/office/officeart/2008/layout/HorizontalMultiLevelHierarchy"/>
    <dgm:cxn modelId="{03A84447-FA2F-44D1-BBC0-8E446F620B6E}" type="presParOf" srcId="{D21B3B09-0924-4B25-92F7-8FBE32F6E390}" destId="{7D60F968-0755-4AE3-855A-48A8A686BC18}" srcOrd="0" destOrd="0" presId="urn:microsoft.com/office/officeart/2008/layout/HorizontalMultiLevelHierarchy"/>
    <dgm:cxn modelId="{B2B7A328-84F5-4BB4-8E64-C2DF0353226B}" type="presParOf" srcId="{D21B3B09-0924-4B25-92F7-8FBE32F6E390}" destId="{BAC263FC-E82C-4F82-87E7-9201606F50F5}" srcOrd="1" destOrd="0" presId="urn:microsoft.com/office/officeart/2008/layout/HorizontalMultiLevelHierarchy"/>
    <dgm:cxn modelId="{03F97EF6-EEDE-4F50-9BCF-90F1D0231FE9}" type="presParOf" srcId="{D7BAA791-F549-441E-8625-8D2CA7D80705}" destId="{3B9D45F0-DA62-4EB5-9042-B1C20ED4E350}" srcOrd="4" destOrd="0" presId="urn:microsoft.com/office/officeart/2008/layout/HorizontalMultiLevelHierarchy"/>
    <dgm:cxn modelId="{500182CB-FBE5-4593-8A9A-A3CA0A6D4D6D}" type="presParOf" srcId="{3B9D45F0-DA62-4EB5-9042-B1C20ED4E350}" destId="{ABEE0F63-4B56-4A63-9AD7-1CABB38792E3}" srcOrd="0" destOrd="0" presId="urn:microsoft.com/office/officeart/2008/layout/HorizontalMultiLevelHierarchy"/>
    <dgm:cxn modelId="{B40C5D30-0D6E-41BA-8A81-2D08D83183F9}" type="presParOf" srcId="{D7BAA791-F549-441E-8625-8D2CA7D80705}" destId="{95722D68-930B-4D11-A670-8023A6103753}" srcOrd="5" destOrd="0" presId="urn:microsoft.com/office/officeart/2008/layout/HorizontalMultiLevelHierarchy"/>
    <dgm:cxn modelId="{B429F3D7-950D-41EA-A812-8EB79FF6B95E}" type="presParOf" srcId="{95722D68-930B-4D11-A670-8023A6103753}" destId="{441CDAAA-DE0C-4665-9D65-808894178699}" srcOrd="0" destOrd="0" presId="urn:microsoft.com/office/officeart/2008/layout/HorizontalMultiLevelHierarchy"/>
    <dgm:cxn modelId="{12FA3807-EAD6-429D-9D4D-BA14C2C05184}" type="presParOf" srcId="{95722D68-930B-4D11-A670-8023A6103753}" destId="{741C9AB6-B260-4C43-AE30-F2C163773ED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C97393-B994-4D90-8C45-AED39F2F08C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EC18B1-4B43-4C96-AC45-953956637A19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xfrm>
          <a:off x="189202" y="1031716"/>
          <a:ext cx="2950941" cy="3035357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3600" b="1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>
            <a:lnSpc>
              <a:spcPct val="90000"/>
            </a:lnSpc>
            <a:buNone/>
          </a:pPr>
          <a:r>
            <a:rPr lang="ru-RU" sz="3600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(3,8)</a:t>
          </a:r>
        </a:p>
        <a:p>
          <a:pPr>
            <a:lnSpc>
              <a:spcPct val="90000"/>
            </a:lnSpc>
            <a:buNone/>
          </a:pPr>
          <a:endParaRPr lang="ru-RU" sz="4400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1FAA1BE-95F2-4434-86DF-3B56F9BEE796}" type="parTrans" cxnId="{5684B63F-4BDF-40B0-8294-51AF7D5E3C00}">
      <dgm:prSet/>
      <dgm:spPr/>
      <dgm:t>
        <a:bodyPr/>
        <a:lstStyle/>
        <a:p>
          <a:endParaRPr lang="ru-RU"/>
        </a:p>
      </dgm:t>
    </dgm:pt>
    <dgm:pt modelId="{786FEE10-638E-48C3-BE96-4BA3BDE2EF89}" type="sibTrans" cxnId="{5684B63F-4BDF-40B0-8294-51AF7D5E3C00}">
      <dgm:prSet/>
      <dgm:spPr/>
      <dgm:t>
        <a:bodyPr/>
        <a:lstStyle/>
        <a:p>
          <a:endParaRPr lang="ru-RU"/>
        </a:p>
      </dgm:t>
    </dgm:pt>
    <dgm:pt modelId="{10B120D2-C8BE-4752-A4AD-D6C8D11EA9CD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947872"/>
          <a:ext cx="5266878" cy="1068957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(3,9)</a:t>
          </a:r>
        </a:p>
      </dgm:t>
    </dgm:pt>
    <dgm:pt modelId="{B6BC1500-7301-4729-9785-024D79CADFF9}" type="parTrans" cxnId="{F2AF5FB9-1E67-409E-ABD6-A6D11B16A059}">
      <dgm:prSet/>
      <dgm:spPr>
        <a:xfrm>
          <a:off x="3182352" y="1482351"/>
          <a:ext cx="716190" cy="1067044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 b="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gm:t>
    </dgm:pt>
    <dgm:pt modelId="{E1955C14-C160-4962-AC59-4F5139496C92}" type="sibTrans" cxnId="{F2AF5FB9-1E67-409E-ABD6-A6D11B16A059}">
      <dgm:prSet/>
      <dgm:spPr/>
      <dgm:t>
        <a:bodyPr/>
        <a:lstStyle/>
        <a:p>
          <a:endParaRPr lang="ru-RU"/>
        </a:p>
      </dgm:t>
    </dgm:pt>
    <dgm:pt modelId="{9B8420E4-E114-41BB-A129-B936F5A433CA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2284069"/>
          <a:ext cx="5291562" cy="1068957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(3,8)</a:t>
          </a:r>
        </a:p>
      </dgm:t>
    </dgm:pt>
    <dgm:pt modelId="{41BA6C20-6E6F-40F3-B724-57EE1CCB7AB9}" type="parTrans" cxnId="{AEFB5E22-5C5E-4BC7-89EB-BB2B0F878934}">
      <dgm:prSet/>
      <dgm:spPr>
        <a:xfrm>
          <a:off x="3182352" y="2549395"/>
          <a:ext cx="716190" cy="2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222FE4B-3FEA-4BC1-BC7F-459C132C4F48}" type="sibTrans" cxnId="{AEFB5E22-5C5E-4BC7-89EB-BB2B0F878934}">
      <dgm:prSet/>
      <dgm:spPr/>
      <dgm:t>
        <a:bodyPr/>
        <a:lstStyle/>
        <a:p>
          <a:endParaRPr lang="ru-RU"/>
        </a:p>
      </dgm:t>
    </dgm:pt>
    <dgm:pt modelId="{B186033F-976E-47AD-9FC9-77F64FAD8101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898543" y="3620266"/>
          <a:ext cx="5316210" cy="1068957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gm:spPr>
      <dgm:t>
        <a:bodyPr/>
        <a:lstStyle/>
        <a:p>
          <a:pPr>
            <a:buNone/>
          </a:pPr>
          <a:r>
            <a:rPr lang="ru-RU" b="1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(3,7)</a:t>
          </a:r>
        </a:p>
      </dgm:t>
    </dgm:pt>
    <dgm:pt modelId="{C62638FE-5DE7-405E-9248-D637882CB0F0}" type="parTrans" cxnId="{FB7F9AFD-B511-4782-B3FB-D212B47C85B4}">
      <dgm:prSet/>
      <dgm:spPr>
        <a:xfrm>
          <a:off x="3182352" y="2549395"/>
          <a:ext cx="716190" cy="16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9146E89E-3585-4614-9DA8-1C1BBDFC8582}" type="sibTrans" cxnId="{FB7F9AFD-B511-4782-B3FB-D212B47C85B4}">
      <dgm:prSet/>
      <dgm:spPr/>
      <dgm:t>
        <a:bodyPr/>
        <a:lstStyle/>
        <a:p>
          <a:endParaRPr lang="ru-RU"/>
        </a:p>
      </dgm:t>
    </dgm:pt>
    <dgm:pt modelId="{3B4C9A8A-FA7D-453B-B68A-9004C73159AF}" type="pres">
      <dgm:prSet presAssocID="{CCC97393-B994-4D90-8C45-AED39F2F08C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7E7CA4F-A43C-4EA8-B7B9-23CF4B64089F}" type="pres">
      <dgm:prSet presAssocID="{5EEC18B1-4B43-4C96-AC45-953956637A19}" presName="root1" presStyleCnt="0"/>
      <dgm:spPr/>
    </dgm:pt>
    <dgm:pt modelId="{A08397BB-3F07-44C6-909F-40168D79EACE}" type="pres">
      <dgm:prSet presAssocID="{5EEC18B1-4B43-4C96-AC45-953956637A19}" presName="LevelOneTextNode" presStyleLbl="node0" presStyleIdx="0" presStyleCnt="1" custAng="5400000" custScaleX="432038" custScaleY="70300" custLinFactNeighborX="17520" custLinFactNeighborY="3287">
        <dgm:presLayoutVars>
          <dgm:chPref val="3"/>
        </dgm:presLayoutVars>
      </dgm:prSet>
      <dgm:spPr/>
    </dgm:pt>
    <dgm:pt modelId="{3C96C158-3CEF-459D-B4DF-A88E927FAF12}" type="pres">
      <dgm:prSet presAssocID="{5EEC18B1-4B43-4C96-AC45-953956637A19}" presName="level2hierChild" presStyleCnt="0"/>
      <dgm:spPr/>
    </dgm:pt>
    <dgm:pt modelId="{31E5AEB2-BE37-49CF-8523-6BE887E98688}" type="pres">
      <dgm:prSet presAssocID="{B6BC1500-7301-4729-9785-024D79CADFF9}" presName="conn2-1" presStyleLbl="parChTrans1D2" presStyleIdx="0" presStyleCnt="3"/>
      <dgm:spPr/>
    </dgm:pt>
    <dgm:pt modelId="{32645F55-6713-4F79-8E81-7D9424F6D308}" type="pres">
      <dgm:prSet presAssocID="{B6BC1500-7301-4729-9785-024D79CADFF9}" presName="connTx" presStyleLbl="parChTrans1D2" presStyleIdx="0" presStyleCnt="3"/>
      <dgm:spPr/>
    </dgm:pt>
    <dgm:pt modelId="{06EE8415-0990-45B1-AC5D-0E529EED9985}" type="pres">
      <dgm:prSet presAssocID="{10B120D2-C8BE-4752-A4AD-D6C8D11EA9CD}" presName="root2" presStyleCnt="0"/>
      <dgm:spPr/>
    </dgm:pt>
    <dgm:pt modelId="{66E8F76E-C49D-4B8C-B721-663D59B242B0}" type="pres">
      <dgm:prSet presAssocID="{10B120D2-C8BE-4752-A4AD-D6C8D11EA9CD}" presName="LevelTwoTextNode" presStyleLbl="node2" presStyleIdx="0" presStyleCnt="3" custScaleX="150217" custLinFactNeighborX="5055" custLinFactNeighborY="-37547">
        <dgm:presLayoutVars>
          <dgm:chPref val="3"/>
        </dgm:presLayoutVars>
      </dgm:prSet>
      <dgm:spPr/>
    </dgm:pt>
    <dgm:pt modelId="{0891B2A2-84B5-4CD1-B03B-AC443B3F1A53}" type="pres">
      <dgm:prSet presAssocID="{10B120D2-C8BE-4752-A4AD-D6C8D11EA9CD}" presName="level3hierChild" presStyleCnt="0"/>
      <dgm:spPr/>
    </dgm:pt>
    <dgm:pt modelId="{A3E79121-5ED8-40EE-A6F9-8402360B0866}" type="pres">
      <dgm:prSet presAssocID="{41BA6C20-6E6F-40F3-B724-57EE1CCB7AB9}" presName="conn2-1" presStyleLbl="parChTrans1D2" presStyleIdx="1" presStyleCnt="3"/>
      <dgm:spPr/>
    </dgm:pt>
    <dgm:pt modelId="{E9550F4E-B426-4390-8EBB-D5B7279B745A}" type="pres">
      <dgm:prSet presAssocID="{41BA6C20-6E6F-40F3-B724-57EE1CCB7AB9}" presName="connTx" presStyleLbl="parChTrans1D2" presStyleIdx="1" presStyleCnt="3"/>
      <dgm:spPr/>
    </dgm:pt>
    <dgm:pt modelId="{1FBF0EA5-BEBE-45A4-8484-AF79D7F61644}" type="pres">
      <dgm:prSet presAssocID="{9B8420E4-E114-41BB-A129-B936F5A433CA}" presName="root2" presStyleCnt="0"/>
      <dgm:spPr/>
    </dgm:pt>
    <dgm:pt modelId="{CFC84692-BAE3-43B3-A6E9-704F3E1E18DE}" type="pres">
      <dgm:prSet presAssocID="{9B8420E4-E114-41BB-A129-B936F5A433CA}" presName="LevelTwoTextNode" presStyleLbl="node2" presStyleIdx="1" presStyleCnt="3" custScaleX="136411" custScaleY="111455" custLinFactNeighborX="9924" custLinFactNeighborY="36938">
        <dgm:presLayoutVars>
          <dgm:chPref val="3"/>
        </dgm:presLayoutVars>
      </dgm:prSet>
      <dgm:spPr/>
    </dgm:pt>
    <dgm:pt modelId="{4879AF09-31D4-4934-93BC-757697D71E6B}" type="pres">
      <dgm:prSet presAssocID="{9B8420E4-E114-41BB-A129-B936F5A433CA}" presName="level3hierChild" presStyleCnt="0"/>
      <dgm:spPr/>
    </dgm:pt>
    <dgm:pt modelId="{8DAB10C8-66CE-46F1-9D14-76EB36D2F19C}" type="pres">
      <dgm:prSet presAssocID="{C62638FE-5DE7-405E-9248-D637882CB0F0}" presName="conn2-1" presStyleLbl="parChTrans1D2" presStyleIdx="2" presStyleCnt="3"/>
      <dgm:spPr/>
    </dgm:pt>
    <dgm:pt modelId="{72603FA3-A3A2-4EC6-8267-DEA67E180E51}" type="pres">
      <dgm:prSet presAssocID="{C62638FE-5DE7-405E-9248-D637882CB0F0}" presName="connTx" presStyleLbl="parChTrans1D2" presStyleIdx="2" presStyleCnt="3"/>
      <dgm:spPr/>
    </dgm:pt>
    <dgm:pt modelId="{D0C81503-C069-4847-9D2C-AD9798A3056F}" type="pres">
      <dgm:prSet presAssocID="{B186033F-976E-47AD-9FC9-77F64FAD8101}" presName="root2" presStyleCnt="0"/>
      <dgm:spPr/>
    </dgm:pt>
    <dgm:pt modelId="{9DC2C3AD-A68A-466F-80EB-5CA8AF551D7D}" type="pres">
      <dgm:prSet presAssocID="{B186033F-976E-47AD-9FC9-77F64FAD8101}" presName="LevelTwoTextNode" presStyleLbl="node2" presStyleIdx="2" presStyleCnt="3" custScaleX="144364" custScaleY="111736" custLinFactY="11681" custLinFactNeighborX="10559" custLinFactNeighborY="100000">
        <dgm:presLayoutVars>
          <dgm:chPref val="3"/>
        </dgm:presLayoutVars>
      </dgm:prSet>
      <dgm:spPr/>
    </dgm:pt>
    <dgm:pt modelId="{F71186BB-F558-4485-9D1B-A547ADF1937F}" type="pres">
      <dgm:prSet presAssocID="{B186033F-976E-47AD-9FC9-77F64FAD8101}" presName="level3hierChild" presStyleCnt="0"/>
      <dgm:spPr/>
    </dgm:pt>
  </dgm:ptLst>
  <dgm:cxnLst>
    <dgm:cxn modelId="{656CB306-46EC-47E5-98B2-97BDB8575429}" type="presOf" srcId="{B6BC1500-7301-4729-9785-024D79CADFF9}" destId="{31E5AEB2-BE37-49CF-8523-6BE887E98688}" srcOrd="0" destOrd="0" presId="urn:microsoft.com/office/officeart/2008/layout/HorizontalMultiLevelHierarchy"/>
    <dgm:cxn modelId="{EA511209-BC88-40E2-9A06-18D6282D342A}" type="presOf" srcId="{10B120D2-C8BE-4752-A4AD-D6C8D11EA9CD}" destId="{66E8F76E-C49D-4B8C-B721-663D59B242B0}" srcOrd="0" destOrd="0" presId="urn:microsoft.com/office/officeart/2008/layout/HorizontalMultiLevelHierarchy"/>
    <dgm:cxn modelId="{6F4CFE0D-58F0-4B65-A33B-313F7AEC111C}" type="presOf" srcId="{C62638FE-5DE7-405E-9248-D637882CB0F0}" destId="{72603FA3-A3A2-4EC6-8267-DEA67E180E51}" srcOrd="1" destOrd="0" presId="urn:microsoft.com/office/officeart/2008/layout/HorizontalMultiLevelHierarchy"/>
    <dgm:cxn modelId="{754F2618-FA56-4E14-B174-37122375D7CF}" type="presOf" srcId="{B186033F-976E-47AD-9FC9-77F64FAD8101}" destId="{9DC2C3AD-A68A-466F-80EB-5CA8AF551D7D}" srcOrd="0" destOrd="0" presId="urn:microsoft.com/office/officeart/2008/layout/HorizontalMultiLevelHierarchy"/>
    <dgm:cxn modelId="{AEFB5E22-5C5E-4BC7-89EB-BB2B0F878934}" srcId="{5EEC18B1-4B43-4C96-AC45-953956637A19}" destId="{9B8420E4-E114-41BB-A129-B936F5A433CA}" srcOrd="1" destOrd="0" parTransId="{41BA6C20-6E6F-40F3-B724-57EE1CCB7AB9}" sibTransId="{B222FE4B-3FEA-4BC1-BC7F-459C132C4F48}"/>
    <dgm:cxn modelId="{5771D032-F028-413F-9E4C-6BB26048DE45}" type="presOf" srcId="{C62638FE-5DE7-405E-9248-D637882CB0F0}" destId="{8DAB10C8-66CE-46F1-9D14-76EB36D2F19C}" srcOrd="0" destOrd="0" presId="urn:microsoft.com/office/officeart/2008/layout/HorizontalMultiLevelHierarchy"/>
    <dgm:cxn modelId="{49C90636-7471-437A-BA3C-E65D16211737}" type="presOf" srcId="{9B8420E4-E114-41BB-A129-B936F5A433CA}" destId="{CFC84692-BAE3-43B3-A6E9-704F3E1E18DE}" srcOrd="0" destOrd="0" presId="urn:microsoft.com/office/officeart/2008/layout/HorizontalMultiLevelHierarchy"/>
    <dgm:cxn modelId="{5684B63F-4BDF-40B0-8294-51AF7D5E3C00}" srcId="{CCC97393-B994-4D90-8C45-AED39F2F08CB}" destId="{5EEC18B1-4B43-4C96-AC45-953956637A19}" srcOrd="0" destOrd="0" parTransId="{81FAA1BE-95F2-4434-86DF-3B56F9BEE796}" sibTransId="{786FEE10-638E-48C3-BE96-4BA3BDE2EF89}"/>
    <dgm:cxn modelId="{5D453B41-D9A7-4F4B-A6E4-B2B04DBD3D20}" type="presOf" srcId="{CCC97393-B994-4D90-8C45-AED39F2F08CB}" destId="{3B4C9A8A-FA7D-453B-B68A-9004C73159AF}" srcOrd="0" destOrd="0" presId="urn:microsoft.com/office/officeart/2008/layout/HorizontalMultiLevelHierarchy"/>
    <dgm:cxn modelId="{53AD9443-B600-4D20-906A-E76C5EBD14EE}" type="presOf" srcId="{41BA6C20-6E6F-40F3-B724-57EE1CCB7AB9}" destId="{E9550F4E-B426-4390-8EBB-D5B7279B745A}" srcOrd="1" destOrd="0" presId="urn:microsoft.com/office/officeart/2008/layout/HorizontalMultiLevelHierarchy"/>
    <dgm:cxn modelId="{4E569E49-7E05-49B8-80B8-A4FD2E12F074}" type="presOf" srcId="{5EEC18B1-4B43-4C96-AC45-953956637A19}" destId="{A08397BB-3F07-44C6-909F-40168D79EACE}" srcOrd="0" destOrd="0" presId="urn:microsoft.com/office/officeart/2008/layout/HorizontalMultiLevelHierarchy"/>
    <dgm:cxn modelId="{51C5418C-9106-4D55-AF01-3167E7392670}" type="presOf" srcId="{41BA6C20-6E6F-40F3-B724-57EE1CCB7AB9}" destId="{A3E79121-5ED8-40EE-A6F9-8402360B0866}" srcOrd="0" destOrd="0" presId="urn:microsoft.com/office/officeart/2008/layout/HorizontalMultiLevelHierarchy"/>
    <dgm:cxn modelId="{F2AF5FB9-1E67-409E-ABD6-A6D11B16A059}" srcId="{5EEC18B1-4B43-4C96-AC45-953956637A19}" destId="{10B120D2-C8BE-4752-A4AD-D6C8D11EA9CD}" srcOrd="0" destOrd="0" parTransId="{B6BC1500-7301-4729-9785-024D79CADFF9}" sibTransId="{E1955C14-C160-4962-AC59-4F5139496C92}"/>
    <dgm:cxn modelId="{824CF6D6-55AE-470A-9D57-1AE3CB0DED00}" type="presOf" srcId="{B6BC1500-7301-4729-9785-024D79CADFF9}" destId="{32645F55-6713-4F79-8E81-7D9424F6D308}" srcOrd="1" destOrd="0" presId="urn:microsoft.com/office/officeart/2008/layout/HorizontalMultiLevelHierarchy"/>
    <dgm:cxn modelId="{FB7F9AFD-B511-4782-B3FB-D212B47C85B4}" srcId="{5EEC18B1-4B43-4C96-AC45-953956637A19}" destId="{B186033F-976E-47AD-9FC9-77F64FAD8101}" srcOrd="2" destOrd="0" parTransId="{C62638FE-5DE7-405E-9248-D637882CB0F0}" sibTransId="{9146E89E-3585-4614-9DA8-1C1BBDFC8582}"/>
    <dgm:cxn modelId="{95C4139E-6E81-4949-9A53-472853C76593}" type="presParOf" srcId="{3B4C9A8A-FA7D-453B-B68A-9004C73159AF}" destId="{E7E7CA4F-A43C-4EA8-B7B9-23CF4B64089F}" srcOrd="0" destOrd="0" presId="urn:microsoft.com/office/officeart/2008/layout/HorizontalMultiLevelHierarchy"/>
    <dgm:cxn modelId="{F6311BCC-D7A4-4820-A764-A14FF1FC5A78}" type="presParOf" srcId="{E7E7CA4F-A43C-4EA8-B7B9-23CF4B64089F}" destId="{A08397BB-3F07-44C6-909F-40168D79EACE}" srcOrd="0" destOrd="0" presId="urn:microsoft.com/office/officeart/2008/layout/HorizontalMultiLevelHierarchy"/>
    <dgm:cxn modelId="{BA5229B9-6CE7-4E0E-86E9-397089A88FE4}" type="presParOf" srcId="{E7E7CA4F-A43C-4EA8-B7B9-23CF4B64089F}" destId="{3C96C158-3CEF-459D-B4DF-A88E927FAF12}" srcOrd="1" destOrd="0" presId="urn:microsoft.com/office/officeart/2008/layout/HorizontalMultiLevelHierarchy"/>
    <dgm:cxn modelId="{4BA87E35-CFB2-441A-A89F-2806E4D53BCE}" type="presParOf" srcId="{3C96C158-3CEF-459D-B4DF-A88E927FAF12}" destId="{31E5AEB2-BE37-49CF-8523-6BE887E98688}" srcOrd="0" destOrd="0" presId="urn:microsoft.com/office/officeart/2008/layout/HorizontalMultiLevelHierarchy"/>
    <dgm:cxn modelId="{BFB73603-DBBE-41E8-A94E-9D232CB610E5}" type="presParOf" srcId="{31E5AEB2-BE37-49CF-8523-6BE887E98688}" destId="{32645F55-6713-4F79-8E81-7D9424F6D308}" srcOrd="0" destOrd="0" presId="urn:microsoft.com/office/officeart/2008/layout/HorizontalMultiLevelHierarchy"/>
    <dgm:cxn modelId="{D7F1CAF2-1D72-4542-ADDA-E513047DD992}" type="presParOf" srcId="{3C96C158-3CEF-459D-B4DF-A88E927FAF12}" destId="{06EE8415-0990-45B1-AC5D-0E529EED9985}" srcOrd="1" destOrd="0" presId="urn:microsoft.com/office/officeart/2008/layout/HorizontalMultiLevelHierarchy"/>
    <dgm:cxn modelId="{A76DC7D3-EA4F-459F-B5E0-1C9C7A5C28E3}" type="presParOf" srcId="{06EE8415-0990-45B1-AC5D-0E529EED9985}" destId="{66E8F76E-C49D-4B8C-B721-663D59B242B0}" srcOrd="0" destOrd="0" presId="urn:microsoft.com/office/officeart/2008/layout/HorizontalMultiLevelHierarchy"/>
    <dgm:cxn modelId="{FF06E403-60E9-4220-937A-15E7AE508D40}" type="presParOf" srcId="{06EE8415-0990-45B1-AC5D-0E529EED9985}" destId="{0891B2A2-84B5-4CD1-B03B-AC443B3F1A53}" srcOrd="1" destOrd="0" presId="urn:microsoft.com/office/officeart/2008/layout/HorizontalMultiLevelHierarchy"/>
    <dgm:cxn modelId="{A21A7D58-E027-4EA4-8923-02C00BB5F9C4}" type="presParOf" srcId="{3C96C158-3CEF-459D-B4DF-A88E927FAF12}" destId="{A3E79121-5ED8-40EE-A6F9-8402360B0866}" srcOrd="2" destOrd="0" presId="urn:microsoft.com/office/officeart/2008/layout/HorizontalMultiLevelHierarchy"/>
    <dgm:cxn modelId="{92E1414B-D5F9-4345-8787-9C8B71524034}" type="presParOf" srcId="{A3E79121-5ED8-40EE-A6F9-8402360B0866}" destId="{E9550F4E-B426-4390-8EBB-D5B7279B745A}" srcOrd="0" destOrd="0" presId="urn:microsoft.com/office/officeart/2008/layout/HorizontalMultiLevelHierarchy"/>
    <dgm:cxn modelId="{A55D618B-0BC8-4A3A-B0CF-EAAE8A1524D2}" type="presParOf" srcId="{3C96C158-3CEF-459D-B4DF-A88E927FAF12}" destId="{1FBF0EA5-BEBE-45A4-8484-AF79D7F61644}" srcOrd="3" destOrd="0" presId="urn:microsoft.com/office/officeart/2008/layout/HorizontalMultiLevelHierarchy"/>
    <dgm:cxn modelId="{675C6B3C-7B49-4C38-93A1-611E250D4FAD}" type="presParOf" srcId="{1FBF0EA5-BEBE-45A4-8484-AF79D7F61644}" destId="{CFC84692-BAE3-43B3-A6E9-704F3E1E18DE}" srcOrd="0" destOrd="0" presId="urn:microsoft.com/office/officeart/2008/layout/HorizontalMultiLevelHierarchy"/>
    <dgm:cxn modelId="{16BEBB21-57F8-47C6-A4D4-E74CC0D5E1FE}" type="presParOf" srcId="{1FBF0EA5-BEBE-45A4-8484-AF79D7F61644}" destId="{4879AF09-31D4-4934-93BC-757697D71E6B}" srcOrd="1" destOrd="0" presId="urn:microsoft.com/office/officeart/2008/layout/HorizontalMultiLevelHierarchy"/>
    <dgm:cxn modelId="{499A00B8-9AFF-4CAF-B0AF-53F2A26CE42F}" type="presParOf" srcId="{3C96C158-3CEF-459D-B4DF-A88E927FAF12}" destId="{8DAB10C8-66CE-46F1-9D14-76EB36D2F19C}" srcOrd="4" destOrd="0" presId="urn:microsoft.com/office/officeart/2008/layout/HorizontalMultiLevelHierarchy"/>
    <dgm:cxn modelId="{43CFF49B-FC97-41E8-846F-C4B7B13AD643}" type="presParOf" srcId="{8DAB10C8-66CE-46F1-9D14-76EB36D2F19C}" destId="{72603FA3-A3A2-4EC6-8267-DEA67E180E51}" srcOrd="0" destOrd="0" presId="urn:microsoft.com/office/officeart/2008/layout/HorizontalMultiLevelHierarchy"/>
    <dgm:cxn modelId="{D5E9CEDC-99EE-46C0-BF64-1B7BA8E8F14F}" type="presParOf" srcId="{3C96C158-3CEF-459D-B4DF-A88E927FAF12}" destId="{D0C81503-C069-4847-9D2C-AD9798A3056F}" srcOrd="5" destOrd="0" presId="urn:microsoft.com/office/officeart/2008/layout/HorizontalMultiLevelHierarchy"/>
    <dgm:cxn modelId="{9F84DF62-D989-4960-A1F6-18036386967E}" type="presParOf" srcId="{D0C81503-C069-4847-9D2C-AD9798A3056F}" destId="{9DC2C3AD-A68A-466F-80EB-5CA8AF551D7D}" srcOrd="0" destOrd="0" presId="urn:microsoft.com/office/officeart/2008/layout/HorizontalMultiLevelHierarchy"/>
    <dgm:cxn modelId="{ACFC8E52-CC19-4438-B3B1-99377C98C8DB}" type="presParOf" srcId="{D0C81503-C069-4847-9D2C-AD9798A3056F}" destId="{F71186BB-F558-4485-9D1B-A547ADF1937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E01DB-56AC-437D-8775-E5E77F9DB840}">
      <dsp:nvSpPr>
        <dsp:cNvPr id="0" name=""/>
        <dsp:cNvSpPr/>
      </dsp:nvSpPr>
      <dsp:spPr>
        <a:xfrm>
          <a:off x="-5038095" y="-841729"/>
          <a:ext cx="6545838" cy="6545838"/>
        </a:xfrm>
        <a:prstGeom prst="blockArc">
          <a:avLst>
            <a:gd name="adj1" fmla="val 18900000"/>
            <a:gd name="adj2" fmla="val 2700000"/>
            <a:gd name="adj3" fmla="val 297"/>
          </a:avLst>
        </a:prstGeom>
        <a:noFill/>
        <a:ln w="12700" cap="flat" cmpd="sng" algn="ctr">
          <a:solidFill>
            <a:srgbClr val="4472C4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7C0232-86C7-410C-B856-060FFFB66CEA}">
      <dsp:nvSpPr>
        <dsp:cNvPr id="0" name=""/>
        <dsp:cNvSpPr/>
      </dsp:nvSpPr>
      <dsp:spPr>
        <a:xfrm>
          <a:off x="1831746" y="29505"/>
          <a:ext cx="6104336" cy="756129"/>
        </a:xfrm>
        <a:prstGeom prst="rect">
          <a:avLst/>
        </a:prstGeom>
        <a:solidFill>
          <a:srgbClr val="5B9BD5">
            <a:lumMod val="75000"/>
          </a:srgbClr>
        </a:solidFill>
        <a:ln w="38100" cap="flat" cmpd="sng" algn="ctr">
          <a:solidFill>
            <a:srgbClr val="00B0F0"/>
          </a:solidFill>
          <a:prstDash val="solid"/>
          <a:miter lim="800000"/>
        </a:ln>
        <a:effectLst>
          <a:glow rad="139700">
            <a:srgbClr val="FFC000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Контингент</a:t>
          </a:r>
        </a:p>
      </dsp:txBody>
      <dsp:txXfrm>
        <a:off x="1831746" y="29505"/>
        <a:ext cx="6104336" cy="756129"/>
      </dsp:txXfrm>
    </dsp:sp>
    <dsp:sp modelId="{76D26232-0306-43E3-BF17-E140296C3F0E}">
      <dsp:nvSpPr>
        <dsp:cNvPr id="0" name=""/>
        <dsp:cNvSpPr/>
      </dsp:nvSpPr>
      <dsp:spPr>
        <a:xfrm rot="21339663">
          <a:off x="202700" y="74870"/>
          <a:ext cx="1786207" cy="1016869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A8B186DD-F632-40E8-B4A9-6FBE75F1E699}">
      <dsp:nvSpPr>
        <dsp:cNvPr id="0" name=""/>
        <dsp:cNvSpPr/>
      </dsp:nvSpPr>
      <dsp:spPr>
        <a:xfrm>
          <a:off x="2059170" y="1297343"/>
          <a:ext cx="5909875" cy="748028"/>
        </a:xfrm>
        <a:prstGeom prst="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rgbClr val="70AD47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59170" y="1297343"/>
        <a:ext cx="5909875" cy="748028"/>
      </dsp:txXfrm>
    </dsp:sp>
    <dsp:sp modelId="{259B6D02-5567-4B94-B255-85EEADE4EB21}">
      <dsp:nvSpPr>
        <dsp:cNvPr id="0" name=""/>
        <dsp:cNvSpPr/>
      </dsp:nvSpPr>
      <dsp:spPr>
        <a:xfrm>
          <a:off x="287375" y="1160407"/>
          <a:ext cx="1979947" cy="1008323"/>
        </a:xfrm>
        <a:prstGeom prst="ellipse">
          <a:avLst/>
        </a:prstGeom>
        <a:solidFill>
          <a:sysClr val="windowText" lastClr="000000">
            <a:lumMod val="50000"/>
            <a:lumOff val="50000"/>
          </a:sysClr>
        </a:solidFill>
        <a:ln w="38100" cap="flat" cmpd="sng" algn="ctr">
          <a:solidFill>
            <a:srgbClr val="FFC000">
              <a:lumMod val="60000"/>
              <a:lumOff val="4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D4435-2D08-4D76-9201-9ABC8F9F7F03}">
      <dsp:nvSpPr>
        <dsp:cNvPr id="0" name=""/>
        <dsp:cNvSpPr/>
      </dsp:nvSpPr>
      <dsp:spPr>
        <a:xfrm>
          <a:off x="2039519" y="2534776"/>
          <a:ext cx="5863141" cy="748028"/>
        </a:xfrm>
        <a:prstGeom prst="rect">
          <a:avLst/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Абсолютна </a:t>
          </a:r>
          <a:r>
            <a:rPr lang="ru-RU" sz="39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успішність</a:t>
          </a:r>
          <a:endParaRPr lang="ru-RU" sz="39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039519" y="2534776"/>
        <a:ext cx="5863141" cy="748028"/>
      </dsp:txXfrm>
    </dsp:sp>
    <dsp:sp modelId="{7BF20BDA-27AB-46B7-9A69-80AE9FFFFC72}">
      <dsp:nvSpPr>
        <dsp:cNvPr id="0" name=""/>
        <dsp:cNvSpPr/>
      </dsp:nvSpPr>
      <dsp:spPr>
        <a:xfrm>
          <a:off x="242480" y="2442030"/>
          <a:ext cx="1984370" cy="935035"/>
        </a:xfrm>
        <a:prstGeom prst="ellipse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</dsp:sp>
    <dsp:sp modelId="{B8A7ED98-2D6C-4D29-9E3D-89C21C20FCC0}">
      <dsp:nvSpPr>
        <dsp:cNvPr id="0" name=""/>
        <dsp:cNvSpPr/>
      </dsp:nvSpPr>
      <dsp:spPr>
        <a:xfrm>
          <a:off x="1603561" y="3588868"/>
          <a:ext cx="6323808" cy="713349"/>
        </a:xfrm>
        <a:prstGeom prst="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glow rad="139700">
            <a:srgbClr val="5B9BD5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3748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Відвідування</a:t>
          </a:r>
          <a:endParaRPr lang="ru-RU" sz="39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03561" y="3588868"/>
        <a:ext cx="6323808" cy="713349"/>
      </dsp:txXfrm>
    </dsp:sp>
    <dsp:sp modelId="{EEB7F3EE-0400-4E94-BE0D-3704C9B53C79}">
      <dsp:nvSpPr>
        <dsp:cNvPr id="0" name=""/>
        <dsp:cNvSpPr/>
      </dsp:nvSpPr>
      <dsp:spPr>
        <a:xfrm rot="21292303">
          <a:off x="51262" y="3521307"/>
          <a:ext cx="1754154" cy="935045"/>
        </a:xfrm>
        <a:prstGeom prst="ellipse">
          <a:avLst/>
        </a:prstGeom>
        <a:solidFill>
          <a:schemeClr val="dk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45F0-DA62-4EB5-9042-B1C20ED4E350}">
      <dsp:nvSpPr>
        <dsp:cNvPr id="0" name=""/>
        <dsp:cNvSpPr/>
      </dsp:nvSpPr>
      <dsp:spPr>
        <a:xfrm>
          <a:off x="1092775" y="2296850"/>
          <a:ext cx="319584" cy="973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26949" y="2758052"/>
        <a:ext cx="0" cy="0"/>
      </dsp:txXfrm>
    </dsp:sp>
    <dsp:sp modelId="{063F6F7A-E8E9-4347-9975-11ACD104BE88}">
      <dsp:nvSpPr>
        <dsp:cNvPr id="0" name=""/>
        <dsp:cNvSpPr/>
      </dsp:nvSpPr>
      <dsp:spPr>
        <a:xfrm>
          <a:off x="1092775" y="1916546"/>
          <a:ext cx="607162" cy="380304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378446" y="2088787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1092775" y="884460"/>
          <a:ext cx="646114" cy="1412390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377004" y="1551826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750462" y="1750462"/>
          <a:ext cx="4593701" cy="1092775"/>
        </a:xfrm>
        <a:prstGeom prst="rect">
          <a:avLst/>
        </a:prstGeom>
        <a:solidFill>
          <a:srgbClr val="00B050"/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(69,9 %)</a:t>
          </a:r>
        </a:p>
      </dsp:txBody>
      <dsp:txXfrm>
        <a:off x="-1750462" y="1750462"/>
        <a:ext cx="4593701" cy="1092775"/>
      </dsp:txXfrm>
    </dsp:sp>
    <dsp:sp modelId="{FC29364C-20CC-4F91-9151-1DFCB4ED9BF0}">
      <dsp:nvSpPr>
        <dsp:cNvPr id="0" name=""/>
        <dsp:cNvSpPr/>
      </dsp:nvSpPr>
      <dsp:spPr>
        <a:xfrm>
          <a:off x="1738890" y="624745"/>
          <a:ext cx="2391407" cy="519431"/>
        </a:xfrm>
        <a:prstGeom prst="rect">
          <a:avLst/>
        </a:prstGeom>
        <a:solidFill>
          <a:srgbClr val="FFC00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(69%)</a:t>
          </a:r>
        </a:p>
      </dsp:txBody>
      <dsp:txXfrm>
        <a:off x="1738890" y="624745"/>
        <a:ext cx="2391407" cy="519431"/>
      </dsp:txXfrm>
    </dsp:sp>
    <dsp:sp modelId="{7D60F968-0755-4AE3-855A-48A8A686BC18}">
      <dsp:nvSpPr>
        <dsp:cNvPr id="0" name=""/>
        <dsp:cNvSpPr/>
      </dsp:nvSpPr>
      <dsp:spPr>
        <a:xfrm>
          <a:off x="1699938" y="1618606"/>
          <a:ext cx="3173408" cy="595880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( 67,2%)</a:t>
          </a:r>
        </a:p>
      </dsp:txBody>
      <dsp:txXfrm>
        <a:off x="1699938" y="1618606"/>
        <a:ext cx="3173408" cy="595880"/>
      </dsp:txXfrm>
    </dsp:sp>
    <dsp:sp modelId="{441CDAAA-DE0C-4665-9D65-808894178699}">
      <dsp:nvSpPr>
        <dsp:cNvPr id="0" name=""/>
        <dsp:cNvSpPr/>
      </dsp:nvSpPr>
      <dsp:spPr>
        <a:xfrm>
          <a:off x="1412360" y="2923324"/>
          <a:ext cx="2089840" cy="69433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(73,6%)</a:t>
          </a:r>
        </a:p>
      </dsp:txBody>
      <dsp:txXfrm>
        <a:off x="1412360" y="2923324"/>
        <a:ext cx="2089840" cy="6943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10C8-66CE-46F1-9D14-76EB36D2F19C}">
      <dsp:nvSpPr>
        <dsp:cNvPr id="0" name=""/>
        <dsp:cNvSpPr/>
      </dsp:nvSpPr>
      <dsp:spPr>
        <a:xfrm>
          <a:off x="3831311" y="2724688"/>
          <a:ext cx="580143" cy="191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71371" y="3631914"/>
        <a:ext cx="0" cy="0"/>
      </dsp:txXfrm>
    </dsp:sp>
    <dsp:sp modelId="{A3E79121-5ED8-40EE-A6F9-8402360B0866}">
      <dsp:nvSpPr>
        <dsp:cNvPr id="0" name=""/>
        <dsp:cNvSpPr/>
      </dsp:nvSpPr>
      <dsp:spPr>
        <a:xfrm>
          <a:off x="3831311" y="2724688"/>
          <a:ext cx="685738" cy="11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56788" y="2765851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3831311" y="1096532"/>
          <a:ext cx="416871" cy="1628156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97730" y="1868593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420775" y="887517"/>
          <a:ext cx="3146729" cy="3674342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(4,1)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20775" y="887517"/>
        <a:ext cx="3146729" cy="3674342"/>
      </dsp:txXfrm>
    </dsp:sp>
    <dsp:sp modelId="{66E8F76E-C49D-4B8C-B721-663D59B242B0}">
      <dsp:nvSpPr>
        <dsp:cNvPr id="0" name=""/>
        <dsp:cNvSpPr/>
      </dsp:nvSpPr>
      <dsp:spPr>
        <a:xfrm>
          <a:off x="4248182" y="671298"/>
          <a:ext cx="4190353" cy="850467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141 (4,05)</a:t>
          </a:r>
        </a:p>
      </dsp:txBody>
      <dsp:txXfrm>
        <a:off x="4248182" y="671298"/>
        <a:ext cx="4190353" cy="850467"/>
      </dsp:txXfrm>
    </dsp:sp>
    <dsp:sp modelId="{CFC84692-BAE3-43B3-A6E9-704F3E1E18DE}">
      <dsp:nvSpPr>
        <dsp:cNvPr id="0" name=""/>
        <dsp:cNvSpPr/>
      </dsp:nvSpPr>
      <dsp:spPr>
        <a:xfrm>
          <a:off x="4517049" y="2367853"/>
          <a:ext cx="3805230" cy="947888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142 (4,0)</a:t>
          </a:r>
        </a:p>
      </dsp:txBody>
      <dsp:txXfrm>
        <a:off x="4517049" y="2367853"/>
        <a:ext cx="3805230" cy="947888"/>
      </dsp:txXfrm>
    </dsp:sp>
    <dsp:sp modelId="{9DC2C3AD-A68A-466F-80EB-5CA8AF551D7D}">
      <dsp:nvSpPr>
        <dsp:cNvPr id="0" name=""/>
        <dsp:cNvSpPr/>
      </dsp:nvSpPr>
      <dsp:spPr>
        <a:xfrm>
          <a:off x="4411454" y="4164023"/>
          <a:ext cx="4027081" cy="950278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143 (4,2)</a:t>
          </a:r>
        </a:p>
      </dsp:txBody>
      <dsp:txXfrm>
        <a:off x="4411454" y="4164023"/>
        <a:ext cx="4027081" cy="9502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71104" y="503695"/>
          <a:ext cx="1039097" cy="1787113"/>
        </a:xfrm>
        <a:prstGeom prst="rect">
          <a:avLst/>
        </a:prstGeom>
        <a:solidFill>
          <a:srgbClr val="0070C0">
            <a:alpha val="90000"/>
          </a:srgb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0EA8-2D79-4FE5-81A5-974738677019}">
      <dsp:nvSpPr>
        <dsp:cNvPr id="0" name=""/>
        <dsp:cNvSpPr/>
      </dsp:nvSpPr>
      <dsp:spPr>
        <a:xfrm>
          <a:off x="13629" y="147697"/>
          <a:ext cx="9377062" cy="844089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834" y="188902"/>
        <a:ext cx="9294652" cy="761679"/>
      </dsp:txXfrm>
    </dsp:sp>
    <dsp:sp modelId="{B1E8343B-4860-4332-97A5-FFAB56D1EC59}">
      <dsp:nvSpPr>
        <dsp:cNvPr id="0" name=""/>
        <dsp:cNvSpPr/>
      </dsp:nvSpPr>
      <dsp:spPr>
        <a:xfrm>
          <a:off x="1892750" y="2290469"/>
          <a:ext cx="1216662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0" y="1830491"/>
          <a:ext cx="9417378" cy="903452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sp:txBody>
      <dsp:txXfrm>
        <a:off x="44103" y="1874594"/>
        <a:ext cx="9329172" cy="815246"/>
      </dsp:txXfrm>
    </dsp:sp>
    <dsp:sp modelId="{72D8BB0A-72CE-46A0-ADAD-1E0EB0A12D82}">
      <dsp:nvSpPr>
        <dsp:cNvPr id="0" name=""/>
        <dsp:cNvSpPr/>
      </dsp:nvSpPr>
      <dsp:spPr>
        <a:xfrm>
          <a:off x="451053" y="4143474"/>
          <a:ext cx="1238427" cy="1188524"/>
        </a:xfrm>
        <a:prstGeom prst="rect">
          <a:avLst/>
        </a:prstGeom>
        <a:solidFill>
          <a:schemeClr val="accent3">
            <a:lumMod val="50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432021" cy="1076819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570" tIns="0" rIns="260570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5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sp:txBody>
      <dsp:txXfrm>
        <a:off x="52566" y="3609453"/>
        <a:ext cx="9326889" cy="971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9A7FE-8177-4DB1-8173-2A5B354278D9}">
      <dsp:nvSpPr>
        <dsp:cNvPr id="0" name=""/>
        <dsp:cNvSpPr/>
      </dsp:nvSpPr>
      <dsp:spPr>
        <a:xfrm>
          <a:off x="2088383" y="2320665"/>
          <a:ext cx="535621" cy="903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2971" y="0"/>
              </a:lnTo>
              <a:lnTo>
                <a:pt x="302971" y="654754"/>
              </a:lnTo>
              <a:lnTo>
                <a:pt x="605943" y="654754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329945" y="2745944"/>
        <a:ext cx="0" cy="0"/>
      </dsp:txXfrm>
    </dsp:sp>
    <dsp:sp modelId="{93249B72-676A-4745-93E1-BF490957EC49}">
      <dsp:nvSpPr>
        <dsp:cNvPr id="0" name=""/>
        <dsp:cNvSpPr/>
      </dsp:nvSpPr>
      <dsp:spPr>
        <a:xfrm>
          <a:off x="2088383" y="790929"/>
          <a:ext cx="263733" cy="1529735"/>
        </a:xfrm>
        <a:custGeom>
          <a:avLst/>
          <a:gdLst/>
          <a:ahLst/>
          <a:cxnLst/>
          <a:rect l="0" t="0" r="0" b="0"/>
          <a:pathLst>
            <a:path>
              <a:moveTo>
                <a:pt x="0" y="1531421"/>
              </a:moveTo>
              <a:lnTo>
                <a:pt x="163663" y="1531421"/>
              </a:lnTo>
              <a:lnTo>
                <a:pt x="163663" y="0"/>
              </a:lnTo>
              <a:lnTo>
                <a:pt x="327327" y="0"/>
              </a:lnTo>
            </a:path>
          </a:pathLst>
        </a:custGeom>
        <a:noFill/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181442" y="1516989"/>
        <a:ext cx="0" cy="0"/>
      </dsp:txXfrm>
    </dsp:sp>
    <dsp:sp modelId="{C8DE3CE1-8750-4344-943F-76952F892468}">
      <dsp:nvSpPr>
        <dsp:cNvPr id="0" name=""/>
        <dsp:cNvSpPr/>
      </dsp:nvSpPr>
      <dsp:spPr>
        <a:xfrm rot="16200000">
          <a:off x="-1007008" y="1545938"/>
          <a:ext cx="4641330" cy="1549453"/>
        </a:xfrm>
        <a:prstGeom prst="rect">
          <a:avLst/>
        </a:prstGeom>
        <a:solidFill>
          <a:srgbClr val="E8922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endParaRPr lang="ru-RU" sz="40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(75,7 %)</a:t>
          </a:r>
        </a:p>
      </dsp:txBody>
      <dsp:txXfrm>
        <a:off x="-1007008" y="1545938"/>
        <a:ext cx="4641330" cy="1549453"/>
      </dsp:txXfrm>
    </dsp:sp>
    <dsp:sp modelId="{BB35DD7E-7D44-4010-9CA0-3E5C597D27F4}">
      <dsp:nvSpPr>
        <dsp:cNvPr id="0" name=""/>
        <dsp:cNvSpPr/>
      </dsp:nvSpPr>
      <dsp:spPr>
        <a:xfrm>
          <a:off x="2352116" y="295456"/>
          <a:ext cx="3468463" cy="990946"/>
        </a:xfrm>
        <a:prstGeom prst="rect">
          <a:avLst/>
        </a:prstGeom>
        <a:solidFill>
          <a:srgbClr val="5B9BD5">
            <a:lumMod val="75000"/>
          </a:srgbClr>
        </a:solidFill>
        <a:ln>
          <a:noFill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(79,6%)</a:t>
          </a:r>
        </a:p>
      </dsp:txBody>
      <dsp:txXfrm>
        <a:off x="2352116" y="295456"/>
        <a:ext cx="3468463" cy="990946"/>
      </dsp:txXfrm>
    </dsp:sp>
    <dsp:sp modelId="{19C4A3D7-234E-4F0F-A66B-CDE5BFFE734F}">
      <dsp:nvSpPr>
        <dsp:cNvPr id="0" name=""/>
        <dsp:cNvSpPr/>
      </dsp:nvSpPr>
      <dsp:spPr>
        <a:xfrm>
          <a:off x="2624004" y="2728249"/>
          <a:ext cx="3343651" cy="990946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(71,9%)</a:t>
          </a:r>
        </a:p>
      </dsp:txBody>
      <dsp:txXfrm>
        <a:off x="2624004" y="2728249"/>
        <a:ext cx="3343651" cy="990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79121-5ED8-40EE-A6F9-8402360B0866}">
      <dsp:nvSpPr>
        <dsp:cNvPr id="0" name=""/>
        <dsp:cNvSpPr/>
      </dsp:nvSpPr>
      <dsp:spPr>
        <a:xfrm>
          <a:off x="3100552" y="2794389"/>
          <a:ext cx="651116" cy="516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932" y="0"/>
              </a:lnTo>
              <a:lnTo>
                <a:pt x="332932" y="634398"/>
              </a:lnTo>
              <a:lnTo>
                <a:pt x="665865" y="634398"/>
              </a:lnTo>
            </a:path>
          </a:pathLst>
        </a:custGeom>
        <a:noFill/>
        <a:ln w="381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405334" y="3031807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3100552" y="2041979"/>
          <a:ext cx="651116" cy="752410"/>
        </a:xfrm>
        <a:custGeom>
          <a:avLst/>
          <a:gdLst/>
          <a:ahLst/>
          <a:cxnLst/>
          <a:rect l="0" t="0" r="0" b="0"/>
          <a:pathLst>
            <a:path>
              <a:moveTo>
                <a:pt x="0" y="634398"/>
              </a:moveTo>
              <a:lnTo>
                <a:pt x="332932" y="634398"/>
              </a:lnTo>
              <a:lnTo>
                <a:pt x="332932" y="0"/>
              </a:lnTo>
              <a:lnTo>
                <a:pt x="665865" y="0"/>
              </a:lnTo>
            </a:path>
          </a:pathLst>
        </a:custGeom>
        <a:noFill/>
        <a:ln w="571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01234" y="2393308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258379" y="1353263"/>
          <a:ext cx="2802093" cy="2882251"/>
        </a:xfrm>
        <a:prstGeom prst="rect">
          <a:avLst/>
        </a:prstGeom>
        <a:solidFill>
          <a:srgbClr val="5B9BD5">
            <a:lumMod val="75000"/>
          </a:srgbClr>
        </a:solidFill>
        <a:ln w="57150" cap="flat" cmpd="sng" algn="ctr">
          <a:solidFill>
            <a:schemeClr val="accent2">
              <a:lumMod val="75000"/>
            </a:schemeClr>
          </a:solidFill>
          <a:prstDash val="solid"/>
          <a:miter lim="800000"/>
        </a:ln>
        <a:effectLst>
          <a:glow rad="139700">
            <a:srgbClr val="ED7D31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(7,95)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58379" y="1353263"/>
        <a:ext cx="2802093" cy="2882251"/>
      </dsp:txXfrm>
    </dsp:sp>
    <dsp:sp modelId="{66E8F76E-C49D-4B8C-B721-663D59B242B0}">
      <dsp:nvSpPr>
        <dsp:cNvPr id="0" name=""/>
        <dsp:cNvSpPr/>
      </dsp:nvSpPr>
      <dsp:spPr>
        <a:xfrm>
          <a:off x="3751668" y="1534459"/>
          <a:ext cx="5001212" cy="1015038"/>
        </a:xfrm>
        <a:prstGeom prst="rect">
          <a:avLst/>
        </a:prstGeom>
        <a:solidFill>
          <a:srgbClr val="E89220"/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111 (8,2)</a:t>
          </a:r>
        </a:p>
      </dsp:txBody>
      <dsp:txXfrm>
        <a:off x="3751668" y="1534459"/>
        <a:ext cx="5001212" cy="1015038"/>
      </dsp:txXfrm>
    </dsp:sp>
    <dsp:sp modelId="{CFC84692-BAE3-43B3-A6E9-704F3E1E18DE}">
      <dsp:nvSpPr>
        <dsp:cNvPr id="0" name=""/>
        <dsp:cNvSpPr/>
      </dsp:nvSpPr>
      <dsp:spPr>
        <a:xfrm>
          <a:off x="3751668" y="2803257"/>
          <a:ext cx="5024651" cy="1015038"/>
        </a:xfrm>
        <a:prstGeom prst="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rgbClr val="E7E6E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112 (7,7)</a:t>
          </a:r>
        </a:p>
      </dsp:txBody>
      <dsp:txXfrm>
        <a:off x="3751668" y="2803257"/>
        <a:ext cx="5024651" cy="10150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31221" y="503695"/>
          <a:ext cx="1000406" cy="17871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0EA8-2D79-4FE5-81A5-974738677019}">
      <dsp:nvSpPr>
        <dsp:cNvPr id="0" name=""/>
        <dsp:cNvSpPr/>
      </dsp:nvSpPr>
      <dsp:spPr>
        <a:xfrm>
          <a:off x="13122" y="147697"/>
          <a:ext cx="9027904" cy="844089"/>
        </a:xfrm>
        <a:prstGeom prst="round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327" y="188902"/>
        <a:ext cx="8945494" cy="761679"/>
      </dsp:txXfrm>
    </dsp:sp>
    <dsp:sp modelId="{B1E8343B-4860-4332-97A5-FFAB56D1EC59}">
      <dsp:nvSpPr>
        <dsp:cNvPr id="0" name=""/>
        <dsp:cNvSpPr/>
      </dsp:nvSpPr>
      <dsp:spPr>
        <a:xfrm>
          <a:off x="1822273" y="2290469"/>
          <a:ext cx="1111151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0" y="1830491"/>
          <a:ext cx="9066718" cy="903452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sp:txBody>
      <dsp:txXfrm>
        <a:off x="44103" y="1874594"/>
        <a:ext cx="8978512" cy="815246"/>
      </dsp:txXfrm>
    </dsp:sp>
    <dsp:sp modelId="{72D8BB0A-72CE-46A0-ADAD-1E0EB0A12D82}">
      <dsp:nvSpPr>
        <dsp:cNvPr id="0" name=""/>
        <dsp:cNvSpPr/>
      </dsp:nvSpPr>
      <dsp:spPr>
        <a:xfrm>
          <a:off x="493234" y="4195543"/>
          <a:ext cx="1192314" cy="1188524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080816" cy="1076819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sp:txBody>
      <dsp:txXfrm>
        <a:off x="52566" y="3609453"/>
        <a:ext cx="8975684" cy="9716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45F0-DA62-4EB5-9042-B1C20ED4E350}">
      <dsp:nvSpPr>
        <dsp:cNvPr id="0" name=""/>
        <dsp:cNvSpPr/>
      </dsp:nvSpPr>
      <dsp:spPr>
        <a:xfrm>
          <a:off x="708052" y="2627465"/>
          <a:ext cx="553594" cy="976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56787" y="3087649"/>
        <a:ext cx="0" cy="0"/>
      </dsp:txXfrm>
    </dsp:sp>
    <dsp:sp modelId="{063F6F7A-E8E9-4347-9975-11ACD104BE88}">
      <dsp:nvSpPr>
        <dsp:cNvPr id="0" name=""/>
        <dsp:cNvSpPr/>
      </dsp:nvSpPr>
      <dsp:spPr>
        <a:xfrm>
          <a:off x="708052" y="2533390"/>
          <a:ext cx="553594" cy="94074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70811" y="2566389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708052" y="1462822"/>
          <a:ext cx="553594" cy="1164642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952611" y="2012906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895229" y="2278010"/>
          <a:ext cx="4507653" cy="698909"/>
        </a:xfrm>
        <a:prstGeom prst="rect">
          <a:avLst/>
        </a:prstGeom>
        <a:gradFill rotWithShape="1">
          <a:gsLst>
            <a:gs pos="0">
              <a:srgbClr val="4472C4">
                <a:satMod val="103000"/>
                <a:lumMod val="102000"/>
                <a:tint val="94000"/>
              </a:srgbClr>
            </a:gs>
            <a:gs pos="50000">
              <a:srgbClr val="4472C4">
                <a:satMod val="110000"/>
                <a:lumMod val="100000"/>
                <a:shade val="100000"/>
              </a:srgbClr>
            </a:gs>
            <a:gs pos="100000">
              <a:srgbClr val="4472C4">
                <a:lumMod val="99000"/>
                <a:satMod val="120000"/>
                <a:shade val="78000"/>
              </a:srgbClr>
            </a:gs>
          </a:gsLst>
          <a:lin ang="5400000" scaled="0"/>
        </a:gra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2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 </a:t>
          </a:r>
          <a:r>
            <a:rPr lang="ru-RU" sz="2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2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(69,1 %)</a:t>
          </a:r>
        </a:p>
      </dsp:txBody>
      <dsp:txXfrm>
        <a:off x="-1895229" y="2278010"/>
        <a:ext cx="4507653" cy="698909"/>
      </dsp:txXfrm>
    </dsp:sp>
    <dsp:sp modelId="{FC29364C-20CC-4F91-9151-1DFCB4ED9BF0}">
      <dsp:nvSpPr>
        <dsp:cNvPr id="0" name=""/>
        <dsp:cNvSpPr/>
      </dsp:nvSpPr>
      <dsp:spPr>
        <a:xfrm>
          <a:off x="1261647" y="1034595"/>
          <a:ext cx="3084693" cy="856454"/>
        </a:xfrm>
        <a:prstGeom prst="rect">
          <a:avLst/>
        </a:prstGeom>
        <a:solidFill>
          <a:srgbClr val="ED7D31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(74,4%)</a:t>
          </a:r>
        </a:p>
      </dsp:txBody>
      <dsp:txXfrm>
        <a:off x="1261647" y="1034595"/>
        <a:ext cx="3084693" cy="856454"/>
      </dsp:txXfrm>
    </dsp:sp>
    <dsp:sp modelId="{7D60F968-0755-4AE3-855A-48A8A686BC18}">
      <dsp:nvSpPr>
        <dsp:cNvPr id="0" name=""/>
        <dsp:cNvSpPr/>
      </dsp:nvSpPr>
      <dsp:spPr>
        <a:xfrm>
          <a:off x="1261647" y="2105163"/>
          <a:ext cx="3190233" cy="856454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(64,9 %)</a:t>
          </a:r>
        </a:p>
      </dsp:txBody>
      <dsp:txXfrm>
        <a:off x="1261647" y="2105163"/>
        <a:ext cx="3190233" cy="856454"/>
      </dsp:txXfrm>
    </dsp:sp>
    <dsp:sp modelId="{441CDAAA-DE0C-4665-9D65-808894178699}">
      <dsp:nvSpPr>
        <dsp:cNvPr id="0" name=""/>
        <dsp:cNvSpPr/>
      </dsp:nvSpPr>
      <dsp:spPr>
        <a:xfrm>
          <a:off x="1261647" y="3175731"/>
          <a:ext cx="3101520" cy="856454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123 (68,3%)</a:t>
          </a:r>
        </a:p>
      </dsp:txBody>
      <dsp:txXfrm>
        <a:off x="1261647" y="3175731"/>
        <a:ext cx="3101520" cy="856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10C8-66CE-46F1-9D14-76EB36D2F19C}">
      <dsp:nvSpPr>
        <dsp:cNvPr id="0" name=""/>
        <dsp:cNvSpPr/>
      </dsp:nvSpPr>
      <dsp:spPr>
        <a:xfrm>
          <a:off x="2776414" y="2349941"/>
          <a:ext cx="657306" cy="1473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064734" y="3046287"/>
        <a:ext cx="0" cy="0"/>
      </dsp:txXfrm>
    </dsp:sp>
    <dsp:sp modelId="{A3E79121-5ED8-40EE-A6F9-8402360B0866}">
      <dsp:nvSpPr>
        <dsp:cNvPr id="0" name=""/>
        <dsp:cNvSpPr/>
      </dsp:nvSpPr>
      <dsp:spPr>
        <a:xfrm>
          <a:off x="2776414" y="2349941"/>
          <a:ext cx="657306" cy="247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087512" y="2455897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2776414" y="1370628"/>
          <a:ext cx="657306" cy="979313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075581" y="1830798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29358" y="957044"/>
          <a:ext cx="2708317" cy="2785793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</a:t>
          </a:r>
          <a:r>
            <a:rPr lang="ru-RU" sz="4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(7,7)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358" y="957044"/>
        <a:ext cx="2708317" cy="2785793"/>
      </dsp:txXfrm>
    </dsp:sp>
    <dsp:sp modelId="{66E8F76E-C49D-4B8C-B721-663D59B242B0}">
      <dsp:nvSpPr>
        <dsp:cNvPr id="0" name=""/>
        <dsp:cNvSpPr/>
      </dsp:nvSpPr>
      <dsp:spPr>
        <a:xfrm>
          <a:off x="3433720" y="880093"/>
          <a:ext cx="4833840" cy="981068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121 (8,0)</a:t>
          </a:r>
        </a:p>
      </dsp:txBody>
      <dsp:txXfrm>
        <a:off x="3433720" y="880093"/>
        <a:ext cx="4833840" cy="981068"/>
      </dsp:txXfrm>
    </dsp:sp>
    <dsp:sp modelId="{CFC84692-BAE3-43B3-A6E9-704F3E1E18DE}">
      <dsp:nvSpPr>
        <dsp:cNvPr id="0" name=""/>
        <dsp:cNvSpPr/>
      </dsp:nvSpPr>
      <dsp:spPr>
        <a:xfrm>
          <a:off x="3433720" y="2106429"/>
          <a:ext cx="4856495" cy="981068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122 (7,6)</a:t>
          </a:r>
        </a:p>
      </dsp:txBody>
      <dsp:txXfrm>
        <a:off x="3433720" y="2106429"/>
        <a:ext cx="4856495" cy="981068"/>
      </dsp:txXfrm>
    </dsp:sp>
    <dsp:sp modelId="{9DC2C3AD-A68A-466F-80EB-5CA8AF551D7D}">
      <dsp:nvSpPr>
        <dsp:cNvPr id="0" name=""/>
        <dsp:cNvSpPr/>
      </dsp:nvSpPr>
      <dsp:spPr>
        <a:xfrm>
          <a:off x="3433720" y="3332765"/>
          <a:ext cx="4879116" cy="981068"/>
        </a:xfrm>
        <a:prstGeom prst="rect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123 (7,5)</a:t>
          </a:r>
        </a:p>
      </dsp:txBody>
      <dsp:txXfrm>
        <a:off x="3433720" y="3332765"/>
        <a:ext cx="4879116" cy="98106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56208-5395-4E7E-A227-8763668AB5F9}">
      <dsp:nvSpPr>
        <dsp:cNvPr id="0" name=""/>
        <dsp:cNvSpPr/>
      </dsp:nvSpPr>
      <dsp:spPr>
        <a:xfrm flipH="1">
          <a:off x="1031221" y="503695"/>
          <a:ext cx="1000406" cy="1787113"/>
        </a:xfrm>
        <a:prstGeom prst="rect">
          <a:avLst/>
        </a:prstGeom>
        <a:solidFill>
          <a:schemeClr val="tx2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E0EA8-2D79-4FE5-81A5-974738677019}">
      <dsp:nvSpPr>
        <dsp:cNvPr id="0" name=""/>
        <dsp:cNvSpPr/>
      </dsp:nvSpPr>
      <dsp:spPr>
        <a:xfrm>
          <a:off x="13122" y="147697"/>
          <a:ext cx="9027904" cy="844089"/>
        </a:xfrm>
        <a:prstGeom prst="roundRect">
          <a:avLst/>
        </a:prstGeom>
        <a:solidFill>
          <a:srgbClr val="E8922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відмінників</a:t>
          </a:r>
          <a:endParaRPr lang="ru-RU" sz="36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4327" y="188902"/>
        <a:ext cx="8945494" cy="761679"/>
      </dsp:txXfrm>
    </dsp:sp>
    <dsp:sp modelId="{B1E8343B-4860-4332-97A5-FFAB56D1EC59}">
      <dsp:nvSpPr>
        <dsp:cNvPr id="0" name=""/>
        <dsp:cNvSpPr/>
      </dsp:nvSpPr>
      <dsp:spPr>
        <a:xfrm>
          <a:off x="1822273" y="2290469"/>
          <a:ext cx="1111151" cy="1543178"/>
        </a:xfrm>
        <a:prstGeom prst="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E7FE4-1311-4459-AB94-F20B3520CA7C}">
      <dsp:nvSpPr>
        <dsp:cNvPr id="0" name=""/>
        <dsp:cNvSpPr/>
      </dsp:nvSpPr>
      <dsp:spPr>
        <a:xfrm>
          <a:off x="0" y="1830491"/>
          <a:ext cx="9066718" cy="903452"/>
        </a:xfrm>
        <a:prstGeom prst="round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«4» (7-9 б)</a:t>
          </a:r>
        </a:p>
      </dsp:txBody>
      <dsp:txXfrm>
        <a:off x="44103" y="1874594"/>
        <a:ext cx="8978512" cy="815246"/>
      </dsp:txXfrm>
    </dsp:sp>
    <dsp:sp modelId="{72D8BB0A-72CE-46A0-ADAD-1E0EB0A12D82}">
      <dsp:nvSpPr>
        <dsp:cNvPr id="0" name=""/>
        <dsp:cNvSpPr/>
      </dsp:nvSpPr>
      <dsp:spPr>
        <a:xfrm>
          <a:off x="493234" y="4195543"/>
          <a:ext cx="1192314" cy="1188524"/>
        </a:xfrm>
        <a:prstGeom prst="rect">
          <a:avLst/>
        </a:prstGeom>
        <a:solidFill>
          <a:schemeClr val="accent3">
            <a:lumMod val="75000"/>
            <a:alpha val="90000"/>
          </a:schemeClr>
        </a:solidFill>
        <a:ln w="12700" cap="flat" cmpd="sng" algn="ctr">
          <a:solidFill>
            <a:srgbClr val="ED7D3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4FEB1-CEFC-406D-A728-51FAF97F63FA}">
      <dsp:nvSpPr>
        <dsp:cNvPr id="0" name=""/>
        <dsp:cNvSpPr/>
      </dsp:nvSpPr>
      <dsp:spPr>
        <a:xfrm>
          <a:off x="0" y="3556887"/>
          <a:ext cx="9080816" cy="1076819"/>
        </a:xfrm>
        <a:prstGeom prst="roundRect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868" tIns="0" rIns="25086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Кількість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здобувачів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34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освіти</a:t>
          </a:r>
          <a:r>
            <a:rPr lang="ru-RU" sz="34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з 1-2 «3» (4-6 б)</a:t>
          </a:r>
        </a:p>
      </dsp:txBody>
      <dsp:txXfrm>
        <a:off x="52566" y="3609453"/>
        <a:ext cx="8975684" cy="9716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D45F0-DA62-4EB5-9042-B1C20ED4E350}">
      <dsp:nvSpPr>
        <dsp:cNvPr id="0" name=""/>
        <dsp:cNvSpPr/>
      </dsp:nvSpPr>
      <dsp:spPr>
        <a:xfrm>
          <a:off x="1390403" y="2512110"/>
          <a:ext cx="571556" cy="840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25495" y="0"/>
              </a:lnTo>
              <a:lnTo>
                <a:pt x="325495" y="1240454"/>
              </a:lnTo>
              <a:lnTo>
                <a:pt x="650990" y="1240454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50773" y="2906886"/>
        <a:ext cx="0" cy="0"/>
      </dsp:txXfrm>
    </dsp:sp>
    <dsp:sp modelId="{063F6F7A-E8E9-4347-9975-11ACD104BE88}">
      <dsp:nvSpPr>
        <dsp:cNvPr id="0" name=""/>
        <dsp:cNvSpPr/>
      </dsp:nvSpPr>
      <dsp:spPr>
        <a:xfrm>
          <a:off x="1390403" y="2087995"/>
          <a:ext cx="615376" cy="424114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50990" y="45720"/>
              </a:lnTo>
            </a:path>
          </a:pathLst>
        </a:custGeom>
        <a:noFill/>
        <a:ln w="12700" cap="flat" cmpd="sng" algn="ctr">
          <a:solidFill>
            <a:srgbClr val="5B9BD5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79407" y="2281368"/>
        <a:ext cx="0" cy="0"/>
      </dsp:txXfrm>
    </dsp:sp>
    <dsp:sp modelId="{4CCFF2A1-02A4-4BFF-A75C-A142D9293276}">
      <dsp:nvSpPr>
        <dsp:cNvPr id="0" name=""/>
        <dsp:cNvSpPr/>
      </dsp:nvSpPr>
      <dsp:spPr>
        <a:xfrm>
          <a:off x="1390403" y="963582"/>
          <a:ext cx="632842" cy="1548528"/>
        </a:xfrm>
        <a:custGeom>
          <a:avLst/>
          <a:gdLst/>
          <a:ahLst/>
          <a:cxnLst/>
          <a:rect l="0" t="0" r="0" b="0"/>
          <a:pathLst>
            <a:path>
              <a:moveTo>
                <a:pt x="0" y="1240454"/>
              </a:moveTo>
              <a:lnTo>
                <a:pt x="325495" y="1240454"/>
              </a:lnTo>
              <a:lnTo>
                <a:pt x="325495" y="0"/>
              </a:lnTo>
              <a:lnTo>
                <a:pt x="650990" y="0"/>
              </a:lnTo>
            </a:path>
          </a:pathLst>
        </a:custGeom>
        <a:noFill/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1665003" y="1696025"/>
        <a:ext cx="0" cy="0"/>
      </dsp:txXfrm>
    </dsp:sp>
    <dsp:sp modelId="{AEAFBA80-2A01-4C94-9660-B979E8723CA6}">
      <dsp:nvSpPr>
        <dsp:cNvPr id="0" name=""/>
        <dsp:cNvSpPr/>
      </dsp:nvSpPr>
      <dsp:spPr>
        <a:xfrm rot="16200000">
          <a:off x="-1707184" y="1916844"/>
          <a:ext cx="5004642" cy="1190532"/>
        </a:xfrm>
        <a:prstGeom prst="rect">
          <a:avLst/>
        </a:prstGeom>
        <a:solidFill>
          <a:schemeClr val="tx2">
            <a:lumMod val="75000"/>
          </a:schemeClr>
        </a:solidFill>
        <a:ln w="635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Якісний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40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показник</a:t>
          </a:r>
          <a:r>
            <a:rPr lang="ru-RU" sz="40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(55,75%)</a:t>
          </a:r>
        </a:p>
      </dsp:txBody>
      <dsp:txXfrm>
        <a:off x="-1707184" y="1916844"/>
        <a:ext cx="5004642" cy="1190532"/>
      </dsp:txXfrm>
    </dsp:sp>
    <dsp:sp modelId="{FC29364C-20CC-4F91-9151-1DFCB4ED9BF0}">
      <dsp:nvSpPr>
        <dsp:cNvPr id="0" name=""/>
        <dsp:cNvSpPr/>
      </dsp:nvSpPr>
      <dsp:spPr>
        <a:xfrm>
          <a:off x="2023245" y="680633"/>
          <a:ext cx="2605336" cy="565898"/>
        </a:xfrm>
        <a:prstGeom prst="rect">
          <a:avLst/>
        </a:prstGeom>
        <a:solidFill>
          <a:srgbClr val="FFC000"/>
        </a:solidFill>
        <a:ln w="12700" cap="flat" cmpd="sng" algn="ctr">
          <a:solidFill>
            <a:srgbClr val="ED7D31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(57,7%)</a:t>
          </a:r>
        </a:p>
      </dsp:txBody>
      <dsp:txXfrm>
        <a:off x="2023245" y="680633"/>
        <a:ext cx="2605336" cy="565898"/>
      </dsp:txXfrm>
    </dsp:sp>
    <dsp:sp modelId="{7D60F968-0755-4AE3-855A-48A8A686BC18}">
      <dsp:nvSpPr>
        <dsp:cNvPr id="0" name=""/>
        <dsp:cNvSpPr/>
      </dsp:nvSpPr>
      <dsp:spPr>
        <a:xfrm>
          <a:off x="2005780" y="1763402"/>
          <a:ext cx="3457293" cy="649186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rgbClr val="70AD47">
              <a:shade val="50000"/>
            </a:srgb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( 58,54%)</a:t>
          </a:r>
        </a:p>
      </dsp:txBody>
      <dsp:txXfrm>
        <a:off x="2005780" y="1763402"/>
        <a:ext cx="3457293" cy="649186"/>
      </dsp:txXfrm>
    </dsp:sp>
    <dsp:sp modelId="{441CDAAA-DE0C-4665-9D65-808894178699}">
      <dsp:nvSpPr>
        <dsp:cNvPr id="0" name=""/>
        <dsp:cNvSpPr/>
      </dsp:nvSpPr>
      <dsp:spPr>
        <a:xfrm>
          <a:off x="1961959" y="2974256"/>
          <a:ext cx="2895830" cy="756445"/>
        </a:xfrm>
        <a:prstGeom prst="rect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(51%)</a:t>
          </a:r>
        </a:p>
      </dsp:txBody>
      <dsp:txXfrm>
        <a:off x="1961959" y="2974256"/>
        <a:ext cx="2895830" cy="75644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B10C8-66CE-46F1-9D14-76EB36D2F19C}">
      <dsp:nvSpPr>
        <dsp:cNvPr id="0" name=""/>
        <dsp:cNvSpPr/>
      </dsp:nvSpPr>
      <dsp:spPr>
        <a:xfrm>
          <a:off x="3831311" y="2724688"/>
          <a:ext cx="580143" cy="191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1605348"/>
              </a:lnTo>
              <a:lnTo>
                <a:pt x="716190" y="1605348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071371" y="3631914"/>
        <a:ext cx="0" cy="0"/>
      </dsp:txXfrm>
    </dsp:sp>
    <dsp:sp modelId="{A3E79121-5ED8-40EE-A6F9-8402360B0866}">
      <dsp:nvSpPr>
        <dsp:cNvPr id="0" name=""/>
        <dsp:cNvSpPr/>
      </dsp:nvSpPr>
      <dsp:spPr>
        <a:xfrm>
          <a:off x="3831311" y="2724688"/>
          <a:ext cx="685738" cy="1171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8095" y="0"/>
              </a:lnTo>
              <a:lnTo>
                <a:pt x="358095" y="269152"/>
              </a:lnTo>
              <a:lnTo>
                <a:pt x="716190" y="269152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156788" y="2765851"/>
        <a:ext cx="0" cy="0"/>
      </dsp:txXfrm>
    </dsp:sp>
    <dsp:sp modelId="{31E5AEB2-BE37-49CF-8523-6BE887E98688}">
      <dsp:nvSpPr>
        <dsp:cNvPr id="0" name=""/>
        <dsp:cNvSpPr/>
      </dsp:nvSpPr>
      <dsp:spPr>
        <a:xfrm>
          <a:off x="3831311" y="1096532"/>
          <a:ext cx="416871" cy="1628156"/>
        </a:xfrm>
        <a:custGeom>
          <a:avLst/>
          <a:gdLst/>
          <a:ahLst/>
          <a:cxnLst/>
          <a:rect l="0" t="0" r="0" b="0"/>
          <a:pathLst>
            <a:path>
              <a:moveTo>
                <a:pt x="0" y="1067044"/>
              </a:moveTo>
              <a:lnTo>
                <a:pt x="358095" y="1067044"/>
              </a:lnTo>
              <a:lnTo>
                <a:pt x="358095" y="0"/>
              </a:lnTo>
              <a:lnTo>
                <a:pt x="716190" y="0"/>
              </a:lnTo>
            </a:path>
          </a:pathLst>
        </a:custGeom>
        <a:noFill/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b="0" kern="1200">
            <a:solidFill>
              <a:srgbClr val="7030A0"/>
            </a:solidFill>
            <a:latin typeface="Calibri" panose="020F0502020204030204"/>
            <a:ea typeface="+mn-ea"/>
            <a:cs typeface="+mn-cs"/>
          </a:endParaRPr>
        </a:p>
      </dsp:txBody>
      <dsp:txXfrm>
        <a:off x="3997730" y="1868593"/>
        <a:ext cx="0" cy="0"/>
      </dsp:txXfrm>
    </dsp:sp>
    <dsp:sp modelId="{A08397BB-3F07-44C6-909F-40168D79EACE}">
      <dsp:nvSpPr>
        <dsp:cNvPr id="0" name=""/>
        <dsp:cNvSpPr/>
      </dsp:nvSpPr>
      <dsp:spPr>
        <a:xfrm>
          <a:off x="420775" y="887517"/>
          <a:ext cx="3146729" cy="3674342"/>
        </a:xfrm>
        <a:prstGeom prst="rect">
          <a:avLst/>
        </a:prstGeom>
        <a:solidFill>
          <a:srgbClr val="4472C4"/>
        </a:solidFill>
        <a:ln>
          <a:noFill/>
        </a:ln>
        <a:effectLst>
          <a:glow rad="139700">
            <a:schemeClr val="accent3">
              <a:satMod val="175000"/>
              <a:alpha val="40000"/>
            </a:schemeClr>
          </a:glo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 err="1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Середній</a:t>
          </a: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бал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(3,8)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20775" y="887517"/>
        <a:ext cx="3146729" cy="3674342"/>
      </dsp:txXfrm>
    </dsp:sp>
    <dsp:sp modelId="{66E8F76E-C49D-4B8C-B721-663D59B242B0}">
      <dsp:nvSpPr>
        <dsp:cNvPr id="0" name=""/>
        <dsp:cNvSpPr/>
      </dsp:nvSpPr>
      <dsp:spPr>
        <a:xfrm>
          <a:off x="4248182" y="671298"/>
          <a:ext cx="4190353" cy="850467"/>
        </a:xfrm>
        <a:prstGeom prst="rect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131 (3,9)</a:t>
          </a:r>
        </a:p>
      </dsp:txBody>
      <dsp:txXfrm>
        <a:off x="4248182" y="671298"/>
        <a:ext cx="4190353" cy="850467"/>
      </dsp:txXfrm>
    </dsp:sp>
    <dsp:sp modelId="{CFC84692-BAE3-43B3-A6E9-704F3E1E18DE}">
      <dsp:nvSpPr>
        <dsp:cNvPr id="0" name=""/>
        <dsp:cNvSpPr/>
      </dsp:nvSpPr>
      <dsp:spPr>
        <a:xfrm>
          <a:off x="4517049" y="2367853"/>
          <a:ext cx="3805230" cy="947888"/>
        </a:xfrm>
        <a:prstGeom prst="rect">
          <a:avLst/>
        </a:prstGeom>
        <a:solidFill>
          <a:srgbClr val="E89220"/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132 (3,8)</a:t>
          </a:r>
        </a:p>
      </dsp:txBody>
      <dsp:txXfrm>
        <a:off x="4517049" y="2367853"/>
        <a:ext cx="3805230" cy="947888"/>
      </dsp:txXfrm>
    </dsp:sp>
    <dsp:sp modelId="{9DC2C3AD-A68A-466F-80EB-5CA8AF551D7D}">
      <dsp:nvSpPr>
        <dsp:cNvPr id="0" name=""/>
        <dsp:cNvSpPr/>
      </dsp:nvSpPr>
      <dsp:spPr>
        <a:xfrm>
          <a:off x="4411454" y="4164023"/>
          <a:ext cx="4027081" cy="950278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glow rad="139700">
            <a:srgbClr val="4472C4">
              <a:satMod val="175000"/>
              <a:alpha val="40000"/>
            </a:srgbClr>
          </a:glow>
        </a:effectLst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 dirty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133 (3,7)</a:t>
          </a:r>
        </a:p>
      </dsp:txBody>
      <dsp:txXfrm>
        <a:off x="4411454" y="4164023"/>
        <a:ext cx="4027081" cy="950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8/27/2025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F4A2-2084-6077-9309-6583B368A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3FD9F-015D-05B7-0C9D-6368281C3A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F3285-8697-6575-565C-3624F0C77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72899-BA06-15EF-878C-60178598E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128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3F868-0BC4-465B-AD03-DC7B29378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44D6C-BFC7-A8C0-0CD1-535EA93B6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9FB4B0-E39F-8771-CFE9-BE9F907C4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C960B-15C3-2FD2-E184-06FF60F1F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11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0CD6B-530A-D54B-D996-970264702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003F4F-1A47-883D-D6E9-385355F90D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189D3-74C5-399B-82EC-B152633345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6381D-D78E-DD1C-8BDB-A19E598F5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57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6F456-27BD-3E44-2143-774B8A83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D53EF-1053-8B87-EA88-02102BFFC8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A24A7F-9F78-3F3F-5476-CB953F398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22AE3-FF70-44CF-CB61-E6A0282AF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12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968C0-D128-A9C2-7627-9F5BE57BA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48E2D-B334-1C88-480B-3752112461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75F94E-D7E0-C365-E414-F31516B0C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62B72-407A-0098-3101-E52CC2124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30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4D1DE-8E9A-886A-75D0-1A4FD8F7E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9CB859-F0AF-E750-A80B-135A034685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0CBA72-71F8-1CE2-2903-37169DD04C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E3070-7044-782A-239F-ED327759C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79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37584-81E0-DF30-EB34-B62DE6E1D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D0D38-9065-0B79-2A90-09E62B255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45F94-A8DB-A875-EF5B-243FBD0D9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5D240-C1D0-9ED4-EB47-C95E06174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71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9E68F-CE75-9696-2E65-BA35B6D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74890-4B29-F3F7-C065-4ADC4C7E0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CF8804-A141-5E62-B5DE-FD702B3EFE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64D33-D788-EAE1-F7F9-06AE1A1B5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70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299F7-7639-0034-37FF-BB79B74F9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F3CA2-CB83-95C2-59F1-61F6DC3EE5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C7065-5DC4-517C-CA03-744D60D29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BC846-0CB1-396E-683F-0027688A6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394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E3EF-37D5-07BF-03C9-3E47006B3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BAFD6-F57C-7C66-92EA-8B276195B1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29A68-0CC2-8815-2C51-C1CB7D83D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3DD218-EA8B-DF0D-CF13-18C2552C6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92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168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6A777-3B4C-B796-B122-6A8E46AA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98D67-3B4D-1CE3-0F60-78CC41756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BD7F1-3499-9346-0278-F1FEA7C6E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55FB2-9892-2F0E-8F21-E0400A1CF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6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D33DD-4F8D-C28B-5861-A5D9A7FA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AE0D7C-9B82-A049-6EBD-60076B271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E4A733-61BA-6EC3-17CD-078CCF611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66149-1E64-D710-0410-9FFB4186D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4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7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6F5CB-1DBA-0E3E-9890-B884867CD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0D835-CBD0-D1F4-F715-3C474FDE6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41D5A5-81DB-C3D9-9585-D3246FBA0E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CCF536-84D8-9856-302D-E95351074B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54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C7347-5B32-45F1-3449-F0AF36CA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DBBD8-1D0D-8E93-2059-4C3C9D975B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53F934-8D3A-7910-FCC4-876787EBA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8A169-6430-D52A-D3EB-59F2B7A4D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57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3D80F-F4DB-DE5A-9C5A-262479388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7D78B1-49B4-8DB6-F158-84434DB59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603CD-FB93-79C5-831F-DC7AD567D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67DFE-4FD4-97A2-E709-286655C6DF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15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019A-ED9B-4630-B6AF-62ED0446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CAA88-62E6-F46C-F45D-5941BF0CD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196C8B-AD0B-F69C-210D-DF2D7C5A5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6A2E4-C2FF-8508-2F7E-512ED0B5F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29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91B54-7FB1-9EAC-1E91-973B1CFB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0C9D36-AA6C-C3E1-A626-EE85AA043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F0FB4-3DC0-DAF4-1721-D116F9EF7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26DF5-8D9E-F9A8-4282-3ADFF72FB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7E07-3C67-C64C-8DA0-0404F63039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4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‹№›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7.png"/><Relationship Id="rId7" Type="http://schemas.openxmlformats.org/officeDocument/2006/relationships/diagramLayout" Target="../diagrams/layou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8.xml"/><Relationship Id="rId5" Type="http://schemas.openxmlformats.org/officeDocument/2006/relationships/image" Target="../media/image9.png"/><Relationship Id="rId10" Type="http://schemas.microsoft.com/office/2007/relationships/diagramDrawing" Target="../diagrams/drawing8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diagramDrawing" Target="../diagrams/drawin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6.pn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8950F7-6DC6-7D57-3BB4-DB33F3A99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6533"/>
            <a:ext cx="5505429" cy="62060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8B7C82-4620-9FF1-D715-1E9400B2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181" y="566533"/>
            <a:ext cx="7093974" cy="631230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274"/>
            <a:ext cx="11518490" cy="644808"/>
          </a:xfrm>
        </p:spPr>
        <p:txBody>
          <a:bodyPr/>
          <a:lstStyle/>
          <a:p>
            <a:pPr algn="ctr"/>
            <a:r>
              <a:rPr lang="uk-UA" sz="44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САМОАНАЛІЗ: ВЕКТОРИ РУХУ</a:t>
            </a:r>
            <a:endParaRPr lang="en-US" sz="44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743B4-D5C2-F84B-3D37-35C23AEF8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D24F6CA-E44D-4318-7578-F6C42DDD9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207" y="250723"/>
            <a:ext cx="11488994" cy="604683"/>
          </a:xfrm>
        </p:spPr>
        <p:txBody>
          <a:bodyPr/>
          <a:lstStyle/>
          <a:p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C0C0C0"/>
                </a:highlight>
                <a:uLnTx/>
                <a:uFillTx/>
                <a:latin typeface="Franklin Gothic Demi"/>
                <a:ea typeface="+mj-ea"/>
                <a:cs typeface="+mj-cs"/>
              </a:rPr>
              <a:t>Аналіз успішності здобувачів освіти ІІ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FF2A94D4-DAB9-9FBE-A035-8D34FDE214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8476091"/>
              </p:ext>
            </p:extLst>
          </p:nvPr>
        </p:nvGraphicFramePr>
        <p:xfrm>
          <a:off x="3039076" y="1076632"/>
          <a:ext cx="8317183" cy="519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617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F7055-DBB4-8025-CD87-439FA2C5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B30C303-189F-CA88-D9DC-8F47B26C8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3"/>
            <a:ext cx="10146890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6C75904-C580-7596-72EF-26840EF424F3}"/>
              </a:ext>
            </a:extLst>
          </p:cNvPr>
          <p:cNvGraphicFramePr/>
          <p:nvPr/>
        </p:nvGraphicFramePr>
        <p:xfrm>
          <a:off x="1195754" y="1150375"/>
          <a:ext cx="9481624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4DA28E-CFEB-058D-3947-0EFEBBB58BB7}"/>
              </a:ext>
            </a:extLst>
          </p:cNvPr>
          <p:cNvSpPr txBox="1"/>
          <p:nvPr/>
        </p:nvSpPr>
        <p:spPr>
          <a:xfrm>
            <a:off x="2448232" y="2248507"/>
            <a:ext cx="53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710DC-E1CB-7899-C217-F60A60E5DFC4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B002F-6BFC-9B02-85FA-FDD53AE345F5}"/>
              </a:ext>
            </a:extLst>
          </p:cNvPr>
          <p:cNvSpPr txBox="1"/>
          <p:nvPr/>
        </p:nvSpPr>
        <p:spPr>
          <a:xfrm>
            <a:off x="1867898" y="5888112"/>
            <a:ext cx="69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97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4462-0C2F-7655-C56B-AE24B30B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795EE81-E7A2-B379-BBFD-0234030B7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515" y="0"/>
            <a:ext cx="9866671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E530A431-4BC5-7308-0090-5DCFCB4F23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542624"/>
              </p:ext>
            </p:extLst>
          </p:nvPr>
        </p:nvGraphicFramePr>
        <p:xfrm>
          <a:off x="265471" y="1032387"/>
          <a:ext cx="11326761" cy="5722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4019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5E35-AAD2-F40E-9F9C-EAC1A7441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51933F-CD35-199B-41F4-ECDED4F9E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20" y="3644188"/>
            <a:ext cx="3888943" cy="328889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7FDEAF-5CB0-D6B4-550A-43F00527C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405" y="756498"/>
            <a:ext cx="5743269" cy="2976660"/>
          </a:xfrm>
          <a:prstGeom prst="rect">
            <a:avLst/>
          </a:prstGeom>
          <a:effectLst>
            <a:glow rad="101600">
              <a:srgbClr val="00B050">
                <a:alpha val="40000"/>
              </a:srgbClr>
            </a:glow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9D14F6-C474-FBC5-0FE1-0CDEF029A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583" y="3569109"/>
            <a:ext cx="5743268" cy="3288889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661D2D-4A80-BB34-E706-6420929EC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7" y="-15423"/>
            <a:ext cx="11882283" cy="691985"/>
          </a:xfrm>
        </p:spPr>
        <p:txBody>
          <a:bodyPr/>
          <a:lstStyle/>
          <a:p>
            <a:r>
              <a:rPr lang="uk-UA" sz="4000" dirty="0">
                <a:solidFill>
                  <a:srgbClr val="0070C0"/>
                </a:solidFill>
                <a:highlight>
                  <a:srgbClr val="C0C0C0"/>
                </a:highlight>
              </a:rPr>
              <a:t>Аналіз успішності здобувачів освіти ІІІ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92FF5B-FCC5-81E7-D43F-2B029DD9F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D02F195-404A-75D7-D355-FF09D5500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65CAE0-D289-1866-15F7-42CC365E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4188022-C17C-B2E8-3F09-49B89C0EB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DA7A604-13BF-A3EB-F2B3-625DE08DB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4390"/>
              </p:ext>
            </p:extLst>
          </p:nvPr>
        </p:nvGraphicFramePr>
        <p:xfrm>
          <a:off x="90333" y="876300"/>
          <a:ext cx="5566901" cy="5014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6346BE6-A13E-362F-E48F-3A70F93BDE25}"/>
              </a:ext>
            </a:extLst>
          </p:cNvPr>
          <p:cNvSpPr txBox="1"/>
          <p:nvPr/>
        </p:nvSpPr>
        <p:spPr>
          <a:xfrm>
            <a:off x="7930024" y="705436"/>
            <a:ext cx="7143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BE361F-EDF3-1CD4-BDC8-06A84E551528}"/>
              </a:ext>
            </a:extLst>
          </p:cNvPr>
          <p:cNvSpPr txBox="1"/>
          <p:nvPr/>
        </p:nvSpPr>
        <p:spPr>
          <a:xfrm>
            <a:off x="5745416" y="4118302"/>
            <a:ext cx="914399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highlight>
                  <a:srgbClr val="E8922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131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D3950-6432-23BB-D245-B97E871E44C8}"/>
              </a:ext>
            </a:extLst>
          </p:cNvPr>
          <p:cNvSpPr txBox="1"/>
          <p:nvPr/>
        </p:nvSpPr>
        <p:spPr>
          <a:xfrm>
            <a:off x="10186691" y="3977076"/>
            <a:ext cx="646331" cy="46166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highlight>
                  <a:srgbClr val="E8922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133</a:t>
            </a:r>
          </a:p>
        </p:txBody>
      </p:sp>
    </p:spTree>
    <p:extLst>
      <p:ext uri="{BB962C8B-B14F-4D97-AF65-F5344CB8AC3E}">
        <p14:creationId xmlns:p14="http://schemas.microsoft.com/office/powerpoint/2010/main" val="1603045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7A6E8-D8CE-5CA7-3AC5-C6E745E7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91A141-7DF4-9135-4729-661365A24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949" y="291280"/>
            <a:ext cx="10781071" cy="361336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EDAF10CF-BFC3-DD8C-0840-0DAA8923FA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012831"/>
              </p:ext>
            </p:extLst>
          </p:nvPr>
        </p:nvGraphicFramePr>
        <p:xfrm>
          <a:off x="811160" y="943898"/>
          <a:ext cx="10781072" cy="5309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2951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D6245-4C75-935D-BD52-418887F0C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CB9EFFB-D06F-E5B5-8D24-27BB2CB4B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503" y="22122"/>
            <a:ext cx="11488994" cy="604683"/>
          </a:xfrm>
        </p:spPr>
        <p:txBody>
          <a:bodyPr/>
          <a:lstStyle/>
          <a:p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C0C0C0"/>
                </a:highlight>
                <a:uLnTx/>
                <a:uFillTx/>
                <a:latin typeface="Franklin Gothic Demi"/>
                <a:ea typeface="+mj-ea"/>
                <a:cs typeface="+mj-cs"/>
              </a:rPr>
              <a:t>Аналіз успішності здобувачів освіти ІІІ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8C56C2CA-44FE-F3F4-6172-CAF4A62CDC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500320"/>
              </p:ext>
            </p:extLst>
          </p:nvPr>
        </p:nvGraphicFramePr>
        <p:xfrm>
          <a:off x="2431025" y="324463"/>
          <a:ext cx="8438536" cy="515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2496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AF633-650A-02CB-45E6-4F093F8AB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C51367-8863-A1D0-ED3C-E973A7C3D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13" y="0"/>
            <a:ext cx="10294374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99EA6995-EDB9-276C-A47A-981BD5C004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279136"/>
              </p:ext>
            </p:extLst>
          </p:nvPr>
        </p:nvGraphicFramePr>
        <p:xfrm>
          <a:off x="353961" y="825910"/>
          <a:ext cx="11838039" cy="603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1391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62E8F-A345-FB30-A57A-94827B17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051D5-1C26-3951-9128-93DFA446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17" y="236553"/>
            <a:ext cx="5855052" cy="33396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930AD7-1E03-346F-A71F-C01AB25D9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625" y="3345656"/>
            <a:ext cx="4352822" cy="35123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E95A2F-39C6-EA5E-C18C-89A40721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7" y="-15423"/>
            <a:ext cx="11882283" cy="691985"/>
          </a:xfrm>
        </p:spPr>
        <p:txBody>
          <a:bodyPr/>
          <a:lstStyle/>
          <a:p>
            <a:r>
              <a:rPr lang="uk-UA" sz="4000" dirty="0">
                <a:solidFill>
                  <a:srgbClr val="0070C0"/>
                </a:solidFill>
                <a:highlight>
                  <a:srgbClr val="C0C0C0"/>
                </a:highlight>
              </a:rPr>
              <a:t>Аналіз успішності здобувачів освіти І</a:t>
            </a:r>
            <a:r>
              <a:rPr lang="en-US" sz="4000" dirty="0">
                <a:solidFill>
                  <a:srgbClr val="0070C0"/>
                </a:solidFill>
                <a:highlight>
                  <a:srgbClr val="C0C0C0"/>
                </a:highlight>
              </a:rPr>
              <a:t>V</a:t>
            </a:r>
            <a:r>
              <a:rPr lang="uk-UA" sz="4000" dirty="0">
                <a:solidFill>
                  <a:srgbClr val="0070C0"/>
                </a:solidFill>
                <a:highlight>
                  <a:srgbClr val="C0C0C0"/>
                </a:highlight>
              </a:rPr>
              <a:t>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047D46-EE7B-1435-9241-EBA91E9F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E9BEBE8-1A18-CD6F-22A2-367D269C0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FCB7390-8DE8-DD5A-2CB0-10301320A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A509A68-500F-FF2A-C33E-1FC0A361F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3DF9B78-1762-9E16-20E9-54F6E3632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912891"/>
              </p:ext>
            </p:extLst>
          </p:nvPr>
        </p:nvGraphicFramePr>
        <p:xfrm>
          <a:off x="427703" y="1016448"/>
          <a:ext cx="4873347" cy="460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541D20C-9302-23D5-9CBA-761C99A9F123}"/>
              </a:ext>
            </a:extLst>
          </p:cNvPr>
          <p:cNvSpPr txBox="1"/>
          <p:nvPr/>
        </p:nvSpPr>
        <p:spPr>
          <a:xfrm>
            <a:off x="10919617" y="833445"/>
            <a:ext cx="71437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80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39C2C9-71A5-F39E-C176-39F2F067ADD3}"/>
              </a:ext>
            </a:extLst>
          </p:cNvPr>
          <p:cNvSpPr txBox="1"/>
          <p:nvPr/>
        </p:nvSpPr>
        <p:spPr>
          <a:xfrm>
            <a:off x="7112149" y="3508808"/>
            <a:ext cx="914399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C41BC5-84F8-993B-50CB-B4CEEFA930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6548" y="3317791"/>
            <a:ext cx="4165452" cy="351234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A52CB2-8D57-4A27-8BC1-78BC131C7633}"/>
              </a:ext>
            </a:extLst>
          </p:cNvPr>
          <p:cNvSpPr txBox="1"/>
          <p:nvPr/>
        </p:nvSpPr>
        <p:spPr>
          <a:xfrm>
            <a:off x="11185494" y="3604111"/>
            <a:ext cx="896996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E8922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80248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C086F-0D08-F752-78B5-4D317BFC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8E123A0-492D-C3AC-8541-5F2EE4E68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0768" y="162233"/>
            <a:ext cx="10102645" cy="604683"/>
          </a:xfrm>
          <a:noFill/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09331998-51A9-E2C3-E585-C3490D6F6F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7006"/>
              </p:ext>
            </p:extLst>
          </p:nvPr>
        </p:nvGraphicFramePr>
        <p:xfrm>
          <a:off x="294967" y="973394"/>
          <a:ext cx="11783962" cy="588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4349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F6886-03B0-CED3-C9F7-82F5214B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40B910-69D2-70E1-D6B9-BE62196B0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503" y="22122"/>
            <a:ext cx="11488994" cy="604683"/>
          </a:xfrm>
        </p:spPr>
        <p:txBody>
          <a:bodyPr/>
          <a:lstStyle/>
          <a:p>
            <a:r>
              <a:rPr kumimoji="0" lang="uk-UA" sz="4000" b="1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C0C0C0"/>
                </a:highlight>
                <a:uLnTx/>
                <a:uFillTx/>
                <a:latin typeface="Franklin Gothic Demi"/>
                <a:ea typeface="+mj-ea"/>
                <a:cs typeface="+mj-cs"/>
              </a:rPr>
              <a:t>Аналіз успішності здобувачів освіти ІІІ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5A16295-AAFC-9F41-7587-F342550D03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725869"/>
              </p:ext>
            </p:extLst>
          </p:nvPr>
        </p:nvGraphicFramePr>
        <p:xfrm>
          <a:off x="2431025" y="324463"/>
          <a:ext cx="8438536" cy="5155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172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BF65-C84B-45C3-72CA-AFDA68851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42" y="142491"/>
            <a:ext cx="11700387" cy="89965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2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відділення "Початкова освіта" за результатами успішності ІІ півріччя 2024/2025 </a:t>
            </a:r>
            <a:r>
              <a:rPr lang="uk-UA" sz="3200" dirty="0" err="1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32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847269F-0525-6A12-E05A-7F2698C3DC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466275"/>
              </p:ext>
            </p:extLst>
          </p:nvPr>
        </p:nvGraphicFramePr>
        <p:xfrm>
          <a:off x="378542" y="1533833"/>
          <a:ext cx="7969046" cy="4862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E3BC36D0-2AAA-672B-F66B-AD629B57A354}"/>
              </a:ext>
            </a:extLst>
          </p:cNvPr>
          <p:cNvSpPr txBox="1"/>
          <p:nvPr/>
        </p:nvSpPr>
        <p:spPr>
          <a:xfrm>
            <a:off x="737419" y="1912406"/>
            <a:ext cx="126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B91C27-25EA-8A2D-4B14-EFF213543B20}"/>
              </a:ext>
            </a:extLst>
          </p:cNvPr>
          <p:cNvSpPr txBox="1"/>
          <p:nvPr/>
        </p:nvSpPr>
        <p:spPr>
          <a:xfrm>
            <a:off x="958645" y="3098460"/>
            <a:ext cx="126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66,6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5B8301-5878-131C-6395-B39C23E3986B}"/>
              </a:ext>
            </a:extLst>
          </p:cNvPr>
          <p:cNvSpPr txBox="1"/>
          <p:nvPr/>
        </p:nvSpPr>
        <p:spPr>
          <a:xfrm>
            <a:off x="958645" y="4308024"/>
            <a:ext cx="10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6558D4-9F0E-861A-D39B-B4989D84CE3A}"/>
              </a:ext>
            </a:extLst>
          </p:cNvPr>
          <p:cNvSpPr txBox="1"/>
          <p:nvPr/>
        </p:nvSpPr>
        <p:spPr>
          <a:xfrm>
            <a:off x="737419" y="5314608"/>
            <a:ext cx="10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</a:p>
        </p:txBody>
      </p:sp>
    </p:spTree>
    <p:extLst>
      <p:ext uri="{BB962C8B-B14F-4D97-AF65-F5344CB8AC3E}">
        <p14:creationId xmlns:p14="http://schemas.microsoft.com/office/powerpoint/2010/main" val="3346685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A5493-E69D-E8E7-A1BC-960CB27D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A2968D4-ECD8-CCA7-93F4-DCFB945C6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916" y="263656"/>
            <a:ext cx="9896168" cy="562254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2D05DBB5-6B1F-7A40-BF0A-F5DF7AFB67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602907"/>
              </p:ext>
            </p:extLst>
          </p:nvPr>
        </p:nvGraphicFramePr>
        <p:xfrm>
          <a:off x="1195754" y="1150375"/>
          <a:ext cx="9848330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BD91FF-6382-65E0-615A-555AB4AE9DAB}"/>
              </a:ext>
            </a:extLst>
          </p:cNvPr>
          <p:cNvSpPr txBox="1"/>
          <p:nvPr/>
        </p:nvSpPr>
        <p:spPr>
          <a:xfrm>
            <a:off x="2448232" y="2248507"/>
            <a:ext cx="53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2D0E8-8ED6-6CEB-7E54-CA0277560475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uk-UA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E54B6-5E50-C7A2-79AD-62478C942080}"/>
              </a:ext>
            </a:extLst>
          </p:cNvPr>
          <p:cNvSpPr txBox="1"/>
          <p:nvPr/>
        </p:nvSpPr>
        <p:spPr>
          <a:xfrm>
            <a:off x="2084030" y="58993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8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8061-BD5F-3DA9-459E-0AFCFC4AC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B2FAA56-FFD7-0657-29C3-9DA75A8DE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13" y="0"/>
            <a:ext cx="10294374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</a:t>
            </a:r>
            <a:r>
              <a:rPr lang="en-US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4173B64F-3D6B-E9C3-B660-AAFF03672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6777956"/>
              </p:ext>
            </p:extLst>
          </p:nvPr>
        </p:nvGraphicFramePr>
        <p:xfrm>
          <a:off x="0" y="707922"/>
          <a:ext cx="12192000" cy="6150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146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6352130" cy="3291840"/>
          </a:xfrm>
        </p:spPr>
        <p:txBody>
          <a:bodyPr/>
          <a:lstStyle/>
          <a:p>
            <a:r>
              <a:rPr lang="uk-UA" dirty="0">
                <a:solidFill>
                  <a:srgbClr val="002060"/>
                </a:solidFill>
              </a:rPr>
              <a:t>Дякую за увагу!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D3755-C3E2-975E-DE68-CDECC4B5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98" y="184315"/>
            <a:ext cx="10609005" cy="431529"/>
          </a:xfrm>
        </p:spPr>
        <p:txBody>
          <a:bodyPr/>
          <a:lstStyle/>
          <a:p>
            <a:r>
              <a:rPr lang="uk-UA" sz="40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0BD87D-F7DA-961B-4024-A354DC87D1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48232" y="2064774"/>
            <a:ext cx="9019868" cy="39169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8CEA4F-D72A-C069-6A51-328B103C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E473402-19FD-A5B0-5CB6-E5F3926D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79D1CAD-2EA2-9376-7B64-0C3AC590F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16F8906-918C-BE0B-A4AB-6A1D48150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82F33D6F-E780-F9F2-7027-7C5047E60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2400999"/>
              </p:ext>
            </p:extLst>
          </p:nvPr>
        </p:nvGraphicFramePr>
        <p:xfrm>
          <a:off x="96118" y="1410383"/>
          <a:ext cx="7086347" cy="5225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Зображення, що містить одежа, особа, дерево, усмішка&#10;&#10;Вміст на основі ШІ може бути неправильним.">
            <a:extLst>
              <a:ext uri="{FF2B5EF4-FFF2-40B4-BE49-F238E27FC236}">
                <a16:creationId xmlns:a16="http://schemas.microsoft.com/office/drawing/2014/main" id="{AC183331-6D3C-183A-0663-9A2DB0C7A4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79" y="697482"/>
            <a:ext cx="5461204" cy="3060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43EE4-A8E8-6FBA-F301-1633333548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0607" y="3687302"/>
            <a:ext cx="5461676" cy="30604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0031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3"/>
            <a:ext cx="9645445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6D8A4B6A-1A44-34AC-133F-B396FE362B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8334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DAD66-1FBA-7851-B988-911AD58D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DB971AC-9C7E-16AE-5BC1-C01A41A4C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3"/>
            <a:ext cx="9645445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6BEB4A7-4A66-CB62-E093-08F9BA389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655834"/>
              </p:ext>
            </p:extLst>
          </p:nvPr>
        </p:nvGraphicFramePr>
        <p:xfrm>
          <a:off x="2939920" y="553064"/>
          <a:ext cx="8979872" cy="535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889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0FDA0-CB0A-9801-52B3-3916F714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D7829C8-07AC-6AA6-7628-D78A374E7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3"/>
            <a:ext cx="9645445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D005D43-A403-BB13-1586-397BE71DD6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420818"/>
              </p:ext>
            </p:extLst>
          </p:nvPr>
        </p:nvGraphicFramePr>
        <p:xfrm>
          <a:off x="1195754" y="1150375"/>
          <a:ext cx="9481624" cy="5384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BC8CF2-BD4F-0EF4-B875-7A36093FE823}"/>
              </a:ext>
            </a:extLst>
          </p:cNvPr>
          <p:cNvSpPr txBox="1"/>
          <p:nvPr/>
        </p:nvSpPr>
        <p:spPr>
          <a:xfrm>
            <a:off x="2448232" y="2248507"/>
            <a:ext cx="530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7530A-4076-EBA1-5A31-B9BC2DF3EDEB}"/>
              </a:ext>
            </a:extLst>
          </p:cNvPr>
          <p:cNvSpPr txBox="1"/>
          <p:nvPr/>
        </p:nvSpPr>
        <p:spPr>
          <a:xfrm>
            <a:off x="3362632" y="3996814"/>
            <a:ext cx="67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E808D-8731-8554-1E61-E2FD769B8D25}"/>
              </a:ext>
            </a:extLst>
          </p:cNvPr>
          <p:cNvSpPr txBox="1"/>
          <p:nvPr/>
        </p:nvSpPr>
        <p:spPr>
          <a:xfrm>
            <a:off x="1867898" y="5888112"/>
            <a:ext cx="698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03673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EF9FC-2CD0-DC74-5CC6-278F1BCFE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EF991C5-9986-94D1-D7DE-00CD1D046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2388" y="-7375"/>
            <a:ext cx="9645445" cy="604683"/>
          </a:xfrm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14">
            <a:extLst>
              <a:ext uri="{FF2B5EF4-FFF2-40B4-BE49-F238E27FC236}">
                <a16:creationId xmlns:a16="http://schemas.microsoft.com/office/drawing/2014/main" id="{D01D8909-E395-27A5-C297-41BFCDECA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728494"/>
              </p:ext>
            </p:extLst>
          </p:nvPr>
        </p:nvGraphicFramePr>
        <p:xfrm>
          <a:off x="442453" y="870155"/>
          <a:ext cx="11429998" cy="5869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163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D7F21-BCBA-83B4-C667-F68636A49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20626A-C6E0-4C4A-8728-16B4DA3D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518" y="612784"/>
            <a:ext cx="4349299" cy="31215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E1F2F2-53FE-DA0E-6EF9-92BC0E7B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949" y="3559519"/>
            <a:ext cx="5978808" cy="32445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6FCCD85-9DEF-A64F-35F3-5B94BDEF6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6" y="95596"/>
            <a:ext cx="11882283" cy="691985"/>
          </a:xfrm>
        </p:spPr>
        <p:txBody>
          <a:bodyPr/>
          <a:lstStyle/>
          <a:p>
            <a:r>
              <a:rPr lang="uk-UA" sz="4000" dirty="0">
                <a:solidFill>
                  <a:srgbClr val="0070C0"/>
                </a:solidFill>
                <a:highlight>
                  <a:srgbClr val="C0C0C0"/>
                </a:highlight>
              </a:rPr>
              <a:t>Аналіз успішності здобувачів освіти ІІ курсу</a:t>
            </a:r>
            <a:endParaRPr lang="en-US" sz="4000" dirty="0">
              <a:solidFill>
                <a:srgbClr val="0070C0"/>
              </a:solidFill>
              <a:highlight>
                <a:srgbClr val="C0C0C0"/>
              </a:highlight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FCBD35-BB90-50CC-D417-5E0CC78810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48232" y="2064774"/>
            <a:ext cx="9019868" cy="391692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D0716-1203-8F1F-B443-17E7A1768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5CF4CE6-7CB0-817A-D2B2-3DF8FCBAA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0A043456-CE1A-8A42-29D5-628C8A2FE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B015EE-6BA3-36B6-F664-EE5A07AD0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E0DCFAB-0B36-90DA-DC1A-91684560F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2148076"/>
              </p:ext>
            </p:extLst>
          </p:nvPr>
        </p:nvGraphicFramePr>
        <p:xfrm>
          <a:off x="313838" y="1695623"/>
          <a:ext cx="4452785" cy="506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422579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E6816-7D60-19D5-344B-896C1651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781F2D-8F78-E59D-A6CC-A5696CFE1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645" y="250723"/>
            <a:ext cx="10102645" cy="604683"/>
          </a:xfrm>
          <a:noFill/>
        </p:spPr>
        <p:txBody>
          <a:bodyPr/>
          <a:lstStyle/>
          <a:p>
            <a:r>
              <a:rPr lang="uk-UA" sz="3600" dirty="0">
                <a:solidFill>
                  <a:srgbClr val="0070C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успішності здобувачів освіти ІІ курсу</a:t>
            </a:r>
            <a:endParaRPr lang="en-US" sz="3600" dirty="0">
              <a:solidFill>
                <a:srgbClr val="0070C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25">
            <a:extLst>
              <a:ext uri="{FF2B5EF4-FFF2-40B4-BE49-F238E27FC236}">
                <a16:creationId xmlns:a16="http://schemas.microsoft.com/office/drawing/2014/main" id="{CF2D7301-B136-C4E8-0914-65D76CA44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196999"/>
              </p:ext>
            </p:extLst>
          </p:nvPr>
        </p:nvGraphicFramePr>
        <p:xfrm>
          <a:off x="117987" y="973394"/>
          <a:ext cx="11828208" cy="563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08341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0FE134-9032-4C7F-BC57-C7DE3F833363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8A8ECD1-788F-484B-9043-D957FCFDF1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D24F1A-6251-4B9A-A918-7D6F3A8F7E2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</TotalTime>
  <Words>424</Words>
  <Application>Microsoft Office PowerPoint</Application>
  <PresentationFormat>Широкий екран</PresentationFormat>
  <Paragraphs>119</Paragraphs>
  <Slides>22</Slides>
  <Notes>22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8" baseType="lpstr">
      <vt:lpstr>Arial</vt:lpstr>
      <vt:lpstr>Calibri</vt:lpstr>
      <vt:lpstr>Franklin Gothic Book</vt:lpstr>
      <vt:lpstr>Franklin Gothic Demi</vt:lpstr>
      <vt:lpstr>Times New Roman</vt:lpstr>
      <vt:lpstr>Custom</vt:lpstr>
      <vt:lpstr>САМОАНАЛІЗ: ВЕКТОРИ РУХУ</vt:lpstr>
      <vt:lpstr>Аналіз успішності здобувачів освіти відділення "Початкова освіта" за результатами успішності ІІ півріччя 2024/2025 н.р.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ІІІ курсу</vt:lpstr>
      <vt:lpstr>Аналіз успішності здобувачів освіти ІV курсу</vt:lpstr>
      <vt:lpstr>Аналіз успішності здобувачів освіти ІV курсу</vt:lpstr>
      <vt:lpstr>Аналіз успішності здобувачів освіти ІІІ курсу</vt:lpstr>
      <vt:lpstr>Аналіз успішності здобувачів освіти ІV курсу</vt:lpstr>
      <vt:lpstr>Аналіз успішності здобувачів освіти ІV курсу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</cp:lastModifiedBy>
  <cp:revision>7</cp:revision>
  <dcterms:created xsi:type="dcterms:W3CDTF">2023-12-20T08:12:12Z</dcterms:created>
  <dcterms:modified xsi:type="dcterms:W3CDTF">2025-08-27T06:24:56Z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