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9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9"/>
  </p:notesMasterIdLst>
  <p:handoutMasterIdLst>
    <p:handoutMasterId r:id="rId20"/>
  </p:handoutMasterIdLst>
  <p:sldIdLst>
    <p:sldId id="383" r:id="rId5"/>
    <p:sldId id="429" r:id="rId6"/>
    <p:sldId id="397" r:id="rId7"/>
    <p:sldId id="415" r:id="rId8"/>
    <p:sldId id="420" r:id="rId9"/>
    <p:sldId id="430" r:id="rId10"/>
    <p:sldId id="431" r:id="rId11"/>
    <p:sldId id="428" r:id="rId12"/>
    <p:sldId id="410" r:id="rId13"/>
    <p:sldId id="433" r:id="rId14"/>
    <p:sldId id="434" r:id="rId15"/>
    <p:sldId id="435" r:id="rId16"/>
    <p:sldId id="436" r:id="rId17"/>
    <p:sldId id="43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А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9220"/>
    <a:srgbClr val="8EEC99"/>
    <a:srgbClr val="A12DC1"/>
    <a:srgbClr val="00CC66"/>
    <a:srgbClr val="57257D"/>
    <a:srgbClr val="CCFF99"/>
    <a:srgbClr val="157D1F"/>
    <a:srgbClr val="E7901D"/>
    <a:srgbClr val="CA7AE0"/>
    <a:srgbClr val="21C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6327" autoAdjust="0"/>
  </p:normalViewPr>
  <p:slideViewPr>
    <p:cSldViewPr snapToGrid="0">
      <p:cViewPr varScale="1">
        <p:scale>
          <a:sx n="84" d="100"/>
          <a:sy n="84" d="100"/>
        </p:scale>
        <p:origin x="73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C5E-4767-9CCD-55E045041E2F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C5E-4767-9CCD-55E045041E2F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C5E-4767-9CCD-55E045041E2F}"/>
              </c:ext>
            </c:extLst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EC5E-4767-9CCD-55E045041E2F}"/>
              </c:ext>
            </c:extLst>
          </c:dPt>
          <c:cat>
            <c:strRef>
              <c:f>Аркуш1!$A$2:$A$5</c:f>
              <c:strCache>
                <c:ptCount val="4"/>
                <c:pt idx="0">
                  <c:v>І курс </c:v>
                </c:pt>
                <c:pt idx="1">
                  <c:v>ІІ курс</c:v>
                </c:pt>
                <c:pt idx="2">
                  <c:v>ІІІ курс</c:v>
                </c:pt>
                <c:pt idx="3">
                  <c:v>IV курс</c:v>
                </c:pt>
              </c:strCache>
            </c:strRef>
          </c:cat>
          <c:val>
            <c:numRef>
              <c:f>Аркуш1!$B$2:$B$5</c:f>
              <c:numCache>
                <c:formatCode>General</c:formatCode>
                <c:ptCount val="4"/>
                <c:pt idx="0">
                  <c:v>85.5</c:v>
                </c:pt>
                <c:pt idx="1">
                  <c:v>71.900000000000006</c:v>
                </c:pt>
                <c:pt idx="2">
                  <c:v>62.7</c:v>
                </c:pt>
                <c:pt idx="3">
                  <c:v>62.3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5E-4767-9CCD-55E045041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28428753820841"/>
          <c:y val="0.15907130358705163"/>
          <c:w val="0.8792976324116889"/>
          <c:h val="0.4438890347039953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21C330"/>
            </a:solidFill>
            <a:ln>
              <a:noFill/>
            </a:ln>
            <a:effectLst/>
            <a:sp3d/>
          </c:spPr>
          <c:invertIfNegative val="0"/>
          <c:dLbls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Іноземна мова</c:v>
                </c:pt>
                <c:pt idx="4">
                  <c:v>Всесвітня історія </c:v>
                </c:pt>
                <c:pt idx="5">
                  <c:v>Громадянська освіта</c:v>
                </c:pt>
                <c:pt idx="6">
                  <c:v>Математика</c:v>
                </c:pt>
                <c:pt idx="7">
                  <c:v>Інтегр. курс "Природничі науки"</c:v>
                </c:pt>
                <c:pt idx="8">
                  <c:v>Фізична культура</c:v>
                </c:pt>
                <c:pt idx="9">
                  <c:v>Захист України</c:v>
                </c:pt>
                <c:pt idx="10">
                  <c:v>Інформатика</c:v>
                </c:pt>
                <c:pt idx="11">
                  <c:v>Технології</c:v>
                </c:pt>
                <c:pt idx="12">
                  <c:v>Анатомія, фізіологія і гігієна дітей шкільн. віку з осн. валеології</c:v>
                </c:pt>
                <c:pt idx="13">
                  <c:v>Основи економічної теорії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86.5</c:v>
                </c:pt>
                <c:pt idx="1">
                  <c:v>95.5</c:v>
                </c:pt>
                <c:pt idx="2">
                  <c:v>86.5</c:v>
                </c:pt>
                <c:pt idx="3">
                  <c:v>82</c:v>
                </c:pt>
                <c:pt idx="4">
                  <c:v>97.8</c:v>
                </c:pt>
                <c:pt idx="5">
                  <c:v>90.8</c:v>
                </c:pt>
                <c:pt idx="6">
                  <c:v>63.8</c:v>
                </c:pt>
                <c:pt idx="7">
                  <c:v>95.5</c:v>
                </c:pt>
                <c:pt idx="8">
                  <c:v>61.3</c:v>
                </c:pt>
                <c:pt idx="9">
                  <c:v>100</c:v>
                </c:pt>
                <c:pt idx="10">
                  <c:v>91</c:v>
                </c:pt>
                <c:pt idx="11">
                  <c:v>89</c:v>
                </c:pt>
                <c:pt idx="12">
                  <c:v>72.900000000000006</c:v>
                </c:pt>
                <c:pt idx="13">
                  <c:v>75.5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9-4E30-86CD-8802E4E21E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Іноземна мова</c:v>
                </c:pt>
                <c:pt idx="4">
                  <c:v>Всесвітня історія </c:v>
                </c:pt>
                <c:pt idx="5">
                  <c:v>Громадянська освіта</c:v>
                </c:pt>
                <c:pt idx="6">
                  <c:v>Математика</c:v>
                </c:pt>
                <c:pt idx="7">
                  <c:v>Інтегр. курс "Природничі науки"</c:v>
                </c:pt>
                <c:pt idx="8">
                  <c:v>Фізична культура</c:v>
                </c:pt>
                <c:pt idx="9">
                  <c:v>Захист України</c:v>
                </c:pt>
                <c:pt idx="10">
                  <c:v>Інформатика</c:v>
                </c:pt>
                <c:pt idx="11">
                  <c:v>Технології</c:v>
                </c:pt>
                <c:pt idx="12">
                  <c:v>Анатомія, фізіологія і гігієна дітей шкільн. віку з осн. валеології</c:v>
                </c:pt>
                <c:pt idx="13">
                  <c:v>Основи економічної теорії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1-25E9-4E30-86CD-8802E4E21E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Лист1!$A$2:$A$15</c:f>
              <c:strCache>
                <c:ptCount val="14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Зарубіжна література</c:v>
                </c:pt>
                <c:pt idx="3">
                  <c:v>Іноземна мова</c:v>
                </c:pt>
                <c:pt idx="4">
                  <c:v>Всесвітня історія </c:v>
                </c:pt>
                <c:pt idx="5">
                  <c:v>Громадянська освіта</c:v>
                </c:pt>
                <c:pt idx="6">
                  <c:v>Математика</c:v>
                </c:pt>
                <c:pt idx="7">
                  <c:v>Інтегр. курс "Природничі науки"</c:v>
                </c:pt>
                <c:pt idx="8">
                  <c:v>Фізична культура</c:v>
                </c:pt>
                <c:pt idx="9">
                  <c:v>Захист України</c:v>
                </c:pt>
                <c:pt idx="10">
                  <c:v>Інформатика</c:v>
                </c:pt>
                <c:pt idx="11">
                  <c:v>Технології</c:v>
                </c:pt>
                <c:pt idx="12">
                  <c:v>Анатомія, фізіологія і гігієна дітей шкільн. віку з осн. валеології</c:v>
                </c:pt>
                <c:pt idx="13">
                  <c:v>Основи економічної теорії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</c:numCache>
            </c:numRef>
          </c:val>
          <c:extLst>
            <c:ext xmlns:c16="http://schemas.microsoft.com/office/drawing/2014/chart" uri="{C3380CC4-5D6E-409C-BE32-E72D297353CC}">
              <c16:uniqueId val="{00000002-25E9-4E30-86CD-8802E4E21E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65333080"/>
        <c:axId val="365339968"/>
        <c:axId val="363311664"/>
      </c:bar3DChart>
      <c:catAx>
        <c:axId val="36533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65339968"/>
        <c:crosses val="autoZero"/>
        <c:auto val="1"/>
        <c:lblAlgn val="ctr"/>
        <c:lblOffset val="100"/>
        <c:noMultiLvlLbl val="0"/>
      </c:catAx>
      <c:valAx>
        <c:axId val="36533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5333080"/>
        <c:crosses val="autoZero"/>
        <c:crossBetween val="between"/>
      </c:valAx>
      <c:serAx>
        <c:axId val="3633116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5339968"/>
        <c:crosses val="autoZero"/>
      </c:serAx>
      <c:spPr>
        <a:noFill/>
        <a:ln>
          <a:solidFill>
            <a:srgbClr val="00CC66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37508731951142"/>
          <c:y val="1.716219751011799E-2"/>
          <c:w val="0.8627624671916011"/>
          <c:h val="0.5141370674533891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3F28-4025-BF64-3CE7731517DD}"/>
              </c:ext>
            </c:extLst>
          </c:dPt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F28-4025-BF64-3CE7731517DD}"/>
              </c:ext>
            </c:extLst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3F28-4025-BF64-3CE7731517DD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3F28-4025-BF64-3CE7731517DD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3F28-4025-BF64-3CE7731517DD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F28-4025-BF64-3CE7731517DD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3F28-4025-BF64-3CE7731517DD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3F28-4025-BF64-3CE7731517DD}"/>
              </c:ext>
            </c:extLst>
          </c:dPt>
          <c:dPt>
            <c:idx val="8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3F28-4025-BF64-3CE7731517DD}"/>
              </c:ext>
            </c:extLst>
          </c:dPt>
          <c:dPt>
            <c:idx val="9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3F28-4025-BF64-3CE7731517DD}"/>
              </c:ext>
            </c:extLst>
          </c:dPt>
          <c:dPt>
            <c:idx val="1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3F28-4025-BF64-3CE7731517DD}"/>
              </c:ext>
            </c:extLst>
          </c:dPt>
          <c:dLbls>
            <c:spPr>
              <a:gradFill flip="none" rotWithShape="1">
                <a:gsLst>
                  <a:gs pos="0">
                    <a:srgbClr val="A9D4DB">
                      <a:tint val="66000"/>
                      <a:satMod val="160000"/>
                    </a:srgbClr>
                  </a:gs>
                  <a:gs pos="50000">
                    <a:srgbClr val="A9D4DB">
                      <a:tint val="44500"/>
                      <a:satMod val="160000"/>
                    </a:srgbClr>
                  </a:gs>
                  <a:gs pos="100000">
                    <a:srgbClr val="A9D4DB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157D1F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Іноземна мова</c:v>
                </c:pt>
                <c:pt idx="3">
                  <c:v>Історія України</c:v>
                </c:pt>
                <c:pt idx="4">
                  <c:v>Математика (алгебра і початки аналізу та геометрія)</c:v>
                </c:pt>
                <c:pt idx="5">
                  <c:v>Інтегр. курс "Природничі науки"</c:v>
                </c:pt>
                <c:pt idx="6">
                  <c:v>Фізична культура</c:v>
                </c:pt>
                <c:pt idx="7">
                  <c:v>Методика виховної роботи</c:v>
                </c:pt>
                <c:pt idx="8">
                  <c:v>Основи медіаграмотності</c:v>
                </c:pt>
                <c:pt idx="9">
                  <c:v>Основи економічної теорії</c:v>
                </c:pt>
                <c:pt idx="10">
                  <c:v>Основи початкового курсу природознавства</c:v>
                </c:pt>
                <c:pt idx="11">
                  <c:v>Культурологія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64.400000000000006</c:v>
                </c:pt>
                <c:pt idx="1">
                  <c:v>64.5</c:v>
                </c:pt>
                <c:pt idx="2">
                  <c:v>71.5</c:v>
                </c:pt>
                <c:pt idx="3">
                  <c:v>84.5</c:v>
                </c:pt>
                <c:pt idx="4">
                  <c:v>57.8</c:v>
                </c:pt>
                <c:pt idx="5">
                  <c:v>67.099999999999994</c:v>
                </c:pt>
                <c:pt idx="6">
                  <c:v>67.099999999999994</c:v>
                </c:pt>
                <c:pt idx="7">
                  <c:v>84.8</c:v>
                </c:pt>
                <c:pt idx="8">
                  <c:v>69</c:v>
                </c:pt>
                <c:pt idx="9">
                  <c:v>89</c:v>
                </c:pt>
                <c:pt idx="10">
                  <c:v>48.9</c:v>
                </c:pt>
                <c:pt idx="11">
                  <c:v>93.5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9-4E30-86CD-8802E4E21E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Іноземна мова</c:v>
                </c:pt>
                <c:pt idx="3">
                  <c:v>Історія України</c:v>
                </c:pt>
                <c:pt idx="4">
                  <c:v>Математика (алгебра і початки аналізу та геометрія)</c:v>
                </c:pt>
                <c:pt idx="5">
                  <c:v>Інтегр. курс "Природничі науки"</c:v>
                </c:pt>
                <c:pt idx="6">
                  <c:v>Фізична культура</c:v>
                </c:pt>
                <c:pt idx="7">
                  <c:v>Методика виховної роботи</c:v>
                </c:pt>
                <c:pt idx="8">
                  <c:v>Основи медіаграмотності</c:v>
                </c:pt>
                <c:pt idx="9">
                  <c:v>Основи економічної теорії</c:v>
                </c:pt>
                <c:pt idx="10">
                  <c:v>Основи початкового курсу природознавства</c:v>
                </c:pt>
                <c:pt idx="11">
                  <c:v>Культурологія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1-25E9-4E30-86CD-8802E4E21E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Українська мова</c:v>
                </c:pt>
                <c:pt idx="1">
                  <c:v>Українська література</c:v>
                </c:pt>
                <c:pt idx="2">
                  <c:v>Іноземна мова</c:v>
                </c:pt>
                <c:pt idx="3">
                  <c:v>Історія України</c:v>
                </c:pt>
                <c:pt idx="4">
                  <c:v>Математика (алгебра і початки аналізу та геометрія)</c:v>
                </c:pt>
                <c:pt idx="5">
                  <c:v>Інтегр. курс "Природничі науки"</c:v>
                </c:pt>
                <c:pt idx="6">
                  <c:v>Фізична культура</c:v>
                </c:pt>
                <c:pt idx="7">
                  <c:v>Методика виховної роботи</c:v>
                </c:pt>
                <c:pt idx="8">
                  <c:v>Основи медіаграмотності</c:v>
                </c:pt>
                <c:pt idx="9">
                  <c:v>Основи економічної теорії</c:v>
                </c:pt>
                <c:pt idx="10">
                  <c:v>Основи початкового курсу природознавства</c:v>
                </c:pt>
                <c:pt idx="11">
                  <c:v>Культурологія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2-25E9-4E30-86CD-8802E4E21E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65333080"/>
        <c:axId val="365339968"/>
        <c:axId val="363311664"/>
      </c:bar3DChart>
      <c:catAx>
        <c:axId val="36533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2060"/>
                </a:solidFill>
                <a:highlight>
                  <a:srgbClr val="CCFF99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65339968"/>
        <c:crosses val="autoZero"/>
        <c:auto val="1"/>
        <c:lblAlgn val="ctr"/>
        <c:lblOffset val="100"/>
        <c:noMultiLvlLbl val="0"/>
      </c:catAx>
      <c:valAx>
        <c:axId val="36533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5333080"/>
        <c:crosses val="autoZero"/>
        <c:crossBetween val="between"/>
      </c:valAx>
      <c:serAx>
        <c:axId val="3633116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533996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402905681893479"/>
          <c:y val="2.709517131037301E-2"/>
          <c:w val="0.71584733716509552"/>
          <c:h val="0.5256343944961989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1"/>
                <c:pt idx="0">
                  <c:v>Сучасна українська мова з практикумом</c:v>
                </c:pt>
                <c:pt idx="1">
                  <c:v>Фізичне виховання</c:v>
                </c:pt>
                <c:pt idx="2">
                  <c:v>Педагогіка з осн. педмайстерності</c:v>
                </c:pt>
                <c:pt idx="3">
                  <c:v>Іноземна мова за професійним спрямуванням з методикою навчання</c:v>
                </c:pt>
                <c:pt idx="4">
                  <c:v>Осн. початкового курсу математики з мет. навчання матем. ОГ</c:v>
                </c:pt>
                <c:pt idx="5">
                  <c:v>Методика навчання мовн.-літ. ОГ та графіки письма</c:v>
                </c:pt>
                <c:pt idx="6">
                  <c:v>Методика навчання осн. інтегр. курсу "Я досліджую світ"</c:v>
                </c:pt>
                <c:pt idx="7">
                  <c:v>Методика навчання фізкультурної освітньої галузі</c:v>
                </c:pt>
                <c:pt idx="8">
                  <c:v>Практичний курс іноземної мови</c:v>
                </c:pt>
                <c:pt idx="9">
                  <c:v>Прикладне програмне забезпечення</c:v>
                </c:pt>
                <c:pt idx="10">
                  <c:v>Соціальна педагогіка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57.6</c:v>
                </c:pt>
                <c:pt idx="1">
                  <c:v>66.2</c:v>
                </c:pt>
                <c:pt idx="2">
                  <c:v>53.1</c:v>
                </c:pt>
                <c:pt idx="3">
                  <c:v>69.099999999999994</c:v>
                </c:pt>
                <c:pt idx="4">
                  <c:v>60.9</c:v>
                </c:pt>
                <c:pt idx="5">
                  <c:v>51</c:v>
                </c:pt>
                <c:pt idx="6">
                  <c:v>64.599999999999994</c:v>
                </c:pt>
                <c:pt idx="7">
                  <c:v>54.7</c:v>
                </c:pt>
                <c:pt idx="8">
                  <c:v>53</c:v>
                </c:pt>
                <c:pt idx="9">
                  <c:v>58</c:v>
                </c:pt>
                <c:pt idx="1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9-4E30-86CD-8802E4E21E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1"/>
                <c:pt idx="0">
                  <c:v>Сучасна українська мова з практикумом</c:v>
                </c:pt>
                <c:pt idx="1">
                  <c:v>Фізичне виховання</c:v>
                </c:pt>
                <c:pt idx="2">
                  <c:v>Педагогіка з осн. педмайстерності</c:v>
                </c:pt>
                <c:pt idx="3">
                  <c:v>Іноземна мова за професійним спрямуванням з методикою навчання</c:v>
                </c:pt>
                <c:pt idx="4">
                  <c:v>Осн. початкового курсу математики з мет. навчання матем. ОГ</c:v>
                </c:pt>
                <c:pt idx="5">
                  <c:v>Методика навчання мовн.-літ. ОГ та графіки письма</c:v>
                </c:pt>
                <c:pt idx="6">
                  <c:v>Методика навчання осн. інтегр. курсу "Я досліджую світ"</c:v>
                </c:pt>
                <c:pt idx="7">
                  <c:v>Методика навчання фізкультурної освітньої галузі</c:v>
                </c:pt>
                <c:pt idx="8">
                  <c:v>Практичний курс іноземної мови</c:v>
                </c:pt>
                <c:pt idx="9">
                  <c:v>Прикладне програмне забезпечення</c:v>
                </c:pt>
                <c:pt idx="10">
                  <c:v>Соціальна педагогіка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1-25E9-4E30-86CD-8802E4E21E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1"/>
                <c:pt idx="0">
                  <c:v>Сучасна українська мова з практикумом</c:v>
                </c:pt>
                <c:pt idx="1">
                  <c:v>Фізичне виховання</c:v>
                </c:pt>
                <c:pt idx="2">
                  <c:v>Педагогіка з осн. педмайстерності</c:v>
                </c:pt>
                <c:pt idx="3">
                  <c:v>Іноземна мова за професійним спрямуванням з методикою навчання</c:v>
                </c:pt>
                <c:pt idx="4">
                  <c:v>Осн. початкового курсу математики з мет. навчання матем. ОГ</c:v>
                </c:pt>
                <c:pt idx="5">
                  <c:v>Методика навчання мовн.-літ. ОГ та графіки письма</c:v>
                </c:pt>
                <c:pt idx="6">
                  <c:v>Методика навчання осн. інтегр. курсу "Я досліджую світ"</c:v>
                </c:pt>
                <c:pt idx="7">
                  <c:v>Методика навчання фізкультурної освітньої галузі</c:v>
                </c:pt>
                <c:pt idx="8">
                  <c:v>Практичний курс іноземної мови</c:v>
                </c:pt>
                <c:pt idx="9">
                  <c:v>Прикладне програмне забезпечення</c:v>
                </c:pt>
                <c:pt idx="10">
                  <c:v>Соціальна педагогіка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0-7A8C-4FF9-90B5-644D0388F6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65333080"/>
        <c:axId val="365339968"/>
        <c:axId val="0"/>
      </c:bar3DChart>
      <c:catAx>
        <c:axId val="36533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solidFill>
              <a:srgbClr val="00CC6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highlight>
                  <a:srgbClr val="21C330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65339968"/>
        <c:crosses val="autoZero"/>
        <c:auto val="1"/>
        <c:lblAlgn val="ctr"/>
        <c:lblOffset val="100"/>
        <c:noMultiLvlLbl val="0"/>
      </c:catAx>
      <c:valAx>
        <c:axId val="36533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5333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411881740816525E-2"/>
          <c:y val="2.3391327138959948E-2"/>
          <c:w val="0.88644894436645028"/>
          <c:h val="0.4782558084602435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3F28-4025-BF64-3CE7731517D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3F28-4025-BF64-3CE7731517DD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3F28-4025-BF64-3CE7731517DD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3F28-4025-BF64-3CE7731517DD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3F28-4025-BF64-3CE7731517DD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F28-4025-BF64-3CE7731517DD}"/>
              </c:ext>
            </c:extLst>
          </c:dPt>
          <c:dPt>
            <c:idx val="6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3F28-4025-BF64-3CE7731517DD}"/>
              </c:ext>
            </c:extLst>
          </c:dPt>
          <c:dLbls>
            <c:spPr>
              <a:solidFill>
                <a:srgbClr val="8EEC99"/>
              </a:solidFill>
              <a:ln>
                <a:noFill/>
              </a:ln>
              <a:effectLst>
                <a:softEdge rad="31750"/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57257D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Основи української деожавності, культури і права</c:v>
                </c:pt>
                <c:pt idx="1">
                  <c:v>Безпека життєдіяльності, охорона праці та цивільний захист</c:v>
                </c:pt>
                <c:pt idx="2">
                  <c:v>Інклюзивна освіта та основи корекційної педагогіки</c:v>
                </c:pt>
                <c:pt idx="3">
                  <c:v>Дитяча література з основами культури і техніки мовлення</c:v>
                </c:pt>
                <c:pt idx="4">
                  <c:v>Основи сценічного та екранного мистецтва з методикою навчання</c:v>
                </c:pt>
                <c:pt idx="5">
                  <c:v>Методика та технологія соціально-педагогічної роботи в НУШ</c:v>
                </c:pt>
                <c:pt idx="6">
                  <c:v>Зміст і методика роботи в групі продовженого дня</c:v>
                </c:pt>
                <c:pt idx="7">
                  <c:v>Іноземна мова за професійним спрямуванням з методикою навчання</c:v>
                </c:pt>
                <c:pt idx="8">
                  <c:v>Практична граматика іноземної мови</c:v>
                </c:pt>
                <c:pt idx="9">
                  <c:v>Мови програмування</c:v>
                </c:pt>
                <c:pt idx="10">
                  <c:v>Курсова робота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60.7</c:v>
                </c:pt>
                <c:pt idx="1">
                  <c:v>57</c:v>
                </c:pt>
                <c:pt idx="2">
                  <c:v>67.3</c:v>
                </c:pt>
                <c:pt idx="3">
                  <c:v>57</c:v>
                </c:pt>
                <c:pt idx="4">
                  <c:v>57</c:v>
                </c:pt>
                <c:pt idx="5">
                  <c:v>45</c:v>
                </c:pt>
                <c:pt idx="6">
                  <c:v>70</c:v>
                </c:pt>
                <c:pt idx="7">
                  <c:v>49.8</c:v>
                </c:pt>
                <c:pt idx="8">
                  <c:v>56</c:v>
                </c:pt>
                <c:pt idx="9">
                  <c:v>61</c:v>
                </c:pt>
                <c:pt idx="1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9-4E30-86CD-8802E4E21E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Основи української деожавності, культури і права</c:v>
                </c:pt>
                <c:pt idx="1">
                  <c:v>Безпека життєдіяльності, охорона праці та цивільний захист</c:v>
                </c:pt>
                <c:pt idx="2">
                  <c:v>Інклюзивна освіта та основи корекційної педагогіки</c:v>
                </c:pt>
                <c:pt idx="3">
                  <c:v>Дитяча література з основами культури і техніки мовлення</c:v>
                </c:pt>
                <c:pt idx="4">
                  <c:v>Основи сценічного та екранного мистецтва з методикою навчання</c:v>
                </c:pt>
                <c:pt idx="5">
                  <c:v>Методика та технологія соціально-педагогічної роботи в НУШ</c:v>
                </c:pt>
                <c:pt idx="6">
                  <c:v>Зміст і методика роботи в групі продовженого дня</c:v>
                </c:pt>
                <c:pt idx="7">
                  <c:v>Іноземна мова за професійним спрямуванням з методикою навчання</c:v>
                </c:pt>
                <c:pt idx="8">
                  <c:v>Практична граматика іноземної мови</c:v>
                </c:pt>
                <c:pt idx="9">
                  <c:v>Мови програмування</c:v>
                </c:pt>
                <c:pt idx="10">
                  <c:v>Курсова робота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25E9-4E30-86CD-8802E4E21E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Основи української деожавності, культури і права</c:v>
                </c:pt>
                <c:pt idx="1">
                  <c:v>Безпека життєдіяльності, охорона праці та цивільний захист</c:v>
                </c:pt>
                <c:pt idx="2">
                  <c:v>Інклюзивна освіта та основи корекційної педагогіки</c:v>
                </c:pt>
                <c:pt idx="3">
                  <c:v>Дитяча література з основами культури і техніки мовлення</c:v>
                </c:pt>
                <c:pt idx="4">
                  <c:v>Основи сценічного та екранного мистецтва з методикою навчання</c:v>
                </c:pt>
                <c:pt idx="5">
                  <c:v>Методика та технологія соціально-педагогічної роботи в НУШ</c:v>
                </c:pt>
                <c:pt idx="6">
                  <c:v>Зміст і методика роботи в групі продовженого дня</c:v>
                </c:pt>
                <c:pt idx="7">
                  <c:v>Іноземна мова за професійним спрямуванням з методикою навчання</c:v>
                </c:pt>
                <c:pt idx="8">
                  <c:v>Практична граматика іноземної мови</c:v>
                </c:pt>
                <c:pt idx="9">
                  <c:v>Мови програмування</c:v>
                </c:pt>
                <c:pt idx="10">
                  <c:v>Курсова робота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25E9-4E30-86CD-8802E4E21E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65333080"/>
        <c:axId val="365339968"/>
        <c:axId val="363311664"/>
      </c:bar3DChart>
      <c:catAx>
        <c:axId val="36533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65339968"/>
        <c:crosses val="autoZero"/>
        <c:auto val="1"/>
        <c:lblAlgn val="ctr"/>
        <c:lblOffset val="100"/>
        <c:noMultiLvlLbl val="0"/>
      </c:catAx>
      <c:valAx>
        <c:axId val="36533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5333080"/>
        <c:crosses val="autoZero"/>
        <c:crossBetween val="between"/>
      </c:valAx>
      <c:serAx>
        <c:axId val="3633116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6533996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-5400000" spcFirstLastPara="1" vertOverflow="ellipsis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8EEC99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uk-UA" sz="2400" baseline="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моніторингових контрольних робіт</a:t>
            </a:r>
            <a:endParaRPr lang="uk-UA" sz="2400" dirty="0">
              <a:solidFill>
                <a:srgbClr val="57257D"/>
              </a:solidFill>
              <a:highlight>
                <a:srgbClr val="8EEC99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5.9451417753054028E-2"/>
          <c:y val="0.14946745740906445"/>
        </c:manualLayout>
      </c:layout>
      <c:overlay val="0"/>
      <c:spPr>
        <a:noFill/>
        <a:ln>
          <a:noFill/>
        </a:ln>
        <a:effectLst/>
      </c:spPr>
      <c:txPr>
        <a:bodyPr rot="-5400000" spcFirstLastPara="1" vertOverflow="ellipsis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highlight>
                <a:srgbClr val="8EEC99"/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17197642218254092"/>
          <c:y val="0"/>
          <c:w val="0.71290694889010486"/>
          <c:h val="0.56367914925355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Якість знань за семестр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5">
                  <a:lumMod val="75000"/>
                </a:schemeClr>
              </a:solidFill>
              <a:ln w="2857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Лист1!$A$2:$A$5</c:f>
              <c:strCache>
                <c:ptCount val="4"/>
                <c:pt idx="0">
                  <c:v>Інтегрований курс «Природничі науки» (хім. модуль.)</c:v>
                </c:pt>
                <c:pt idx="1">
                  <c:v>Основи економічної теорії</c:v>
                </c:pt>
                <c:pt idx="2">
                  <c:v>Анатомія, фізіологія й гігієна
дітей шкільного віку</c:v>
                </c:pt>
                <c:pt idx="3">
                  <c:v>Українська  література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</c:v>
                </c:pt>
                <c:pt idx="1">
                  <c:v>75.5</c:v>
                </c:pt>
                <c:pt idx="2">
                  <c:v>72.900000000000006</c:v>
                </c:pt>
                <c:pt idx="3">
                  <c:v>95.5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12-4789-AD02-7110C06BA3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Моніторингова к/р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1253461325456711E-2"/>
                  <c:y val="-3.59162946714214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12-4789-AD02-7110C06BA36B}"/>
                </c:ext>
              </c:extLst>
            </c:dLbl>
            <c:spPr>
              <a:solidFill>
                <a:schemeClr val="accent2"/>
              </a:solidFill>
              <a:ln w="28575">
                <a:solidFill>
                  <a:srgbClr val="00B0F0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Інтегрований курс «Природничі науки» (хім. модуль.)</c:v>
                </c:pt>
                <c:pt idx="1">
                  <c:v>Основи економічної теорії</c:v>
                </c:pt>
                <c:pt idx="2">
                  <c:v>Анатомія, фізіологія й гігієна
дітей шкільного віку</c:v>
                </c:pt>
                <c:pt idx="3">
                  <c:v>Українська  література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78.5</c:v>
                </c:pt>
                <c:pt idx="1">
                  <c:v>82.8</c:v>
                </c:pt>
                <c:pt idx="2">
                  <c:v>87.8</c:v>
                </c:pt>
                <c:pt idx="3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12-4789-AD02-7110C06BA36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Різниця у %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57257D"/>
              </a:solidFill>
              <a:ln w="28575">
                <a:solidFill>
                  <a:srgbClr val="00B05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Інтегрований курс «Природничі науки» (хім. модуль.)</c:v>
                </c:pt>
                <c:pt idx="1">
                  <c:v>Основи економічної теорії</c:v>
                </c:pt>
                <c:pt idx="2">
                  <c:v>Анатомія, фізіологія й гігієна
дітей шкільного віку</c:v>
                </c:pt>
                <c:pt idx="3">
                  <c:v>Українська  література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7.5</c:v>
                </c:pt>
                <c:pt idx="1">
                  <c:v>7.3</c:v>
                </c:pt>
                <c:pt idx="2">
                  <c:v>14.9</c:v>
                </c:pt>
                <c:pt idx="3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12-4789-AD02-7110C06BA3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85513472"/>
        <c:axId val="385521672"/>
      </c:barChart>
      <c:catAx>
        <c:axId val="38551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85521672"/>
        <c:crosses val="autoZero"/>
        <c:auto val="1"/>
        <c:lblAlgn val="ctr"/>
        <c:lblOffset val="100"/>
        <c:noMultiLvlLbl val="0"/>
      </c:catAx>
      <c:valAx>
        <c:axId val="385521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5513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-5400000" spcFirstLastPara="1" vertOverflow="ellipsis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8EEC99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uk-UA" sz="2400" baseline="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моніторингових контрольних робіт</a:t>
            </a:r>
            <a:endParaRPr lang="uk-UA" sz="2400" dirty="0">
              <a:solidFill>
                <a:srgbClr val="57257D"/>
              </a:solidFill>
              <a:highlight>
                <a:srgbClr val="8EEC99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5.9451417753054028E-2"/>
          <c:y val="0.14946745740906445"/>
        </c:manualLayout>
      </c:layout>
      <c:overlay val="0"/>
      <c:spPr>
        <a:noFill/>
        <a:ln>
          <a:noFill/>
        </a:ln>
        <a:effectLst/>
      </c:spPr>
      <c:txPr>
        <a:bodyPr rot="-5400000" spcFirstLastPara="1" vertOverflow="ellipsis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highlight>
                <a:srgbClr val="8EEC99"/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17197642218254092"/>
          <c:y val="0"/>
          <c:w val="0.71290694889010486"/>
          <c:h val="0.56367914925355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Якість знань за семестр</c:v>
                </c:pt>
              </c:strCache>
            </c:strRef>
          </c:tx>
          <c:spPr>
            <a:solidFill>
              <a:srgbClr val="FBE284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5">
                  <a:lumMod val="75000"/>
                </a:schemeClr>
              </a:solidFill>
              <a:ln w="2857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Лист1!$A$2:$A$5</c:f>
              <c:strCache>
                <c:ptCount val="4"/>
                <c:pt idx="0">
                  <c:v>Українська література</c:v>
                </c:pt>
                <c:pt idx="1">
                  <c:v>Іноземна мова</c:v>
                </c:pt>
                <c:pt idx="2">
                  <c:v>Методика виховної роботи</c:v>
                </c:pt>
                <c:pt idx="3">
                  <c:v>Інтегрований курс «Природничі науки» (біологічний модуль)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64.5</c:v>
                </c:pt>
                <c:pt idx="1">
                  <c:v>71.5</c:v>
                </c:pt>
                <c:pt idx="2">
                  <c:v>84.8</c:v>
                </c:pt>
                <c:pt idx="3">
                  <c:v>75.5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12-4789-AD02-7110C06BA3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Моніторингова к/р</c:v>
                </c:pt>
              </c:strCache>
            </c:strRef>
          </c:tx>
          <c:spPr>
            <a:solidFill>
              <a:srgbClr val="00CC66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1253461325456711E-2"/>
                  <c:y val="-3.59162946714214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12-4789-AD02-7110C06BA36B}"/>
                </c:ext>
              </c:extLst>
            </c:dLbl>
            <c:spPr>
              <a:solidFill>
                <a:schemeClr val="accent2"/>
              </a:solidFill>
              <a:ln w="28575">
                <a:solidFill>
                  <a:srgbClr val="00B0F0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Українська література</c:v>
                </c:pt>
                <c:pt idx="1">
                  <c:v>Іноземна мова</c:v>
                </c:pt>
                <c:pt idx="2">
                  <c:v>Методика виховної роботи</c:v>
                </c:pt>
                <c:pt idx="3">
                  <c:v>Інтегрований курс «Природничі науки» (біологічний модуль)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61.4</c:v>
                </c:pt>
                <c:pt idx="1">
                  <c:v>78.7</c:v>
                </c:pt>
                <c:pt idx="2">
                  <c:v>73.5</c:v>
                </c:pt>
                <c:pt idx="3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12-4789-AD02-7110C06BA36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Різниця у %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A12DC1"/>
              </a:solidFill>
              <a:ln w="28575">
                <a:solidFill>
                  <a:srgbClr val="00B05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Українська література</c:v>
                </c:pt>
                <c:pt idx="1">
                  <c:v>Іноземна мова</c:v>
                </c:pt>
                <c:pt idx="2">
                  <c:v>Методика виховної роботи</c:v>
                </c:pt>
                <c:pt idx="3">
                  <c:v>Інтегрований курс «Природничі науки» (біологічний модуль)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3.1</c:v>
                </c:pt>
                <c:pt idx="1">
                  <c:v>7.2</c:v>
                </c:pt>
                <c:pt idx="2">
                  <c:v>11.3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12-4789-AD02-7110C06BA3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85513472"/>
        <c:axId val="385521672"/>
      </c:barChart>
      <c:catAx>
        <c:axId val="38551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85521672"/>
        <c:crosses val="autoZero"/>
        <c:auto val="1"/>
        <c:lblAlgn val="ctr"/>
        <c:lblOffset val="100"/>
        <c:noMultiLvlLbl val="0"/>
      </c:catAx>
      <c:valAx>
        <c:axId val="385521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5513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-5400000" spcFirstLastPara="1" vertOverflow="ellipsis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8EEC99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uk-UA" sz="2400" baseline="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моніторингових контрольних робіт</a:t>
            </a:r>
            <a:endParaRPr lang="uk-UA" sz="2400" dirty="0">
              <a:solidFill>
                <a:srgbClr val="57257D"/>
              </a:solidFill>
              <a:highlight>
                <a:srgbClr val="8EEC99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5.9451417753054028E-2"/>
          <c:y val="0.14946745740906445"/>
        </c:manualLayout>
      </c:layout>
      <c:overlay val="0"/>
      <c:spPr>
        <a:noFill/>
        <a:ln>
          <a:noFill/>
        </a:ln>
        <a:effectLst/>
      </c:spPr>
      <c:txPr>
        <a:bodyPr rot="-5400000" spcFirstLastPara="1" vertOverflow="ellipsis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highlight>
                <a:srgbClr val="8EEC99"/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22114767951896361"/>
          <c:y val="0"/>
          <c:w val="0.76990576659344279"/>
          <c:h val="0.6965239527981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Якість знань за семестр</c:v>
                </c:pt>
              </c:strCache>
            </c:strRef>
          </c:tx>
          <c:spPr>
            <a:solidFill>
              <a:srgbClr val="A12DC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5">
                  <a:lumMod val="75000"/>
                </a:schemeClr>
              </a:solidFill>
              <a:ln w="2857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Лист1!$A$2:$A$5</c:f>
              <c:strCache>
                <c:ptCount val="4"/>
                <c:pt idx="0">
                  <c:v>Сучасна українська мова з практикумом</c:v>
                </c:pt>
                <c:pt idx="1">
                  <c:v>Педагогіка з основами педагогічної майстерності</c:v>
                </c:pt>
                <c:pt idx="2">
                  <c:v>Методика навчання основ
інтегрованого курсу «ЯДС»</c:v>
                </c:pt>
                <c:pt idx="3">
                  <c:v>Методика навчання фізкультурної освітньої галузі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57.6</c:v>
                </c:pt>
                <c:pt idx="1">
                  <c:v>53.1</c:v>
                </c:pt>
                <c:pt idx="2">
                  <c:v>64.599999999999994</c:v>
                </c:pt>
                <c:pt idx="3">
                  <c:v>54.7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12-4789-AD02-7110C06BA3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Моніторингова к/р</c:v>
                </c:pt>
              </c:strCache>
            </c:strRef>
          </c:tx>
          <c:spPr>
            <a:solidFill>
              <a:srgbClr val="00CC66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1253461325456711E-2"/>
                  <c:y val="-3.59162946714214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12-4789-AD02-7110C06BA36B}"/>
                </c:ext>
              </c:extLst>
            </c:dLbl>
            <c:spPr>
              <a:solidFill>
                <a:schemeClr val="accent2"/>
              </a:solidFill>
              <a:ln w="28575">
                <a:solidFill>
                  <a:srgbClr val="00B0F0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Сучасна українська мова з практикумом</c:v>
                </c:pt>
                <c:pt idx="1">
                  <c:v>Педагогіка з основами педагогічної майстерності</c:v>
                </c:pt>
                <c:pt idx="2">
                  <c:v>Методика навчання основ
інтегрованого курсу «ЯДС»</c:v>
                </c:pt>
                <c:pt idx="3">
                  <c:v>Методика навчання фізкультурної освітньої галузі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46.8</c:v>
                </c:pt>
                <c:pt idx="1">
                  <c:v>61</c:v>
                </c:pt>
                <c:pt idx="2">
                  <c:v>63.2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12-4789-AD02-7110C06BA36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Різниця у %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0000"/>
              </a:solidFill>
              <a:ln w="28575">
                <a:solidFill>
                  <a:srgbClr val="00B05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Сучасна українська мова з практикумом</c:v>
                </c:pt>
                <c:pt idx="1">
                  <c:v>Педагогіка з основами педагогічної майстерності</c:v>
                </c:pt>
                <c:pt idx="2">
                  <c:v>Методика навчання основ
інтегрованого курсу «ЯДС»</c:v>
                </c:pt>
                <c:pt idx="3">
                  <c:v>Методика навчання фізкультурної освітньої галузі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10.8</c:v>
                </c:pt>
                <c:pt idx="1">
                  <c:v>7.9</c:v>
                </c:pt>
                <c:pt idx="2">
                  <c:v>1.4</c:v>
                </c:pt>
                <c:pt idx="3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12-4789-AD02-7110C06BA3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85513472"/>
        <c:axId val="385521672"/>
      </c:barChart>
      <c:catAx>
        <c:axId val="38551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85521672"/>
        <c:crosses val="autoZero"/>
        <c:auto val="1"/>
        <c:lblAlgn val="ctr"/>
        <c:lblOffset val="100"/>
        <c:noMultiLvlLbl val="0"/>
      </c:catAx>
      <c:valAx>
        <c:axId val="385521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5513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-5400000" spcFirstLastPara="1" vertOverflow="ellipsis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8EEC99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uk-UA" sz="2400" baseline="0" dirty="0">
                <a:solidFill>
                  <a:srgbClr val="57257D"/>
                </a:solidFill>
                <a:highlight>
                  <a:srgbClr val="8EE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моніторингових контрольних робіт</a:t>
            </a:r>
            <a:endParaRPr lang="uk-UA" sz="2400" dirty="0">
              <a:solidFill>
                <a:srgbClr val="57257D"/>
              </a:solidFill>
              <a:highlight>
                <a:srgbClr val="8EEC99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5.9451417753054028E-2"/>
          <c:y val="0.14946745740906445"/>
        </c:manualLayout>
      </c:layout>
      <c:overlay val="0"/>
      <c:spPr>
        <a:noFill/>
        <a:ln>
          <a:noFill/>
        </a:ln>
        <a:effectLst/>
      </c:spPr>
      <c:txPr>
        <a:bodyPr rot="-5400000" spcFirstLastPara="1" vertOverflow="ellipsis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highlight>
                <a:srgbClr val="8EEC99"/>
              </a:highlight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uk-UA"/>
        </a:p>
      </c:txPr>
    </c:title>
    <c:autoTitleDeleted val="0"/>
    <c:plotArea>
      <c:layout>
        <c:manualLayout>
          <c:layoutTarget val="inner"/>
          <c:xMode val="edge"/>
          <c:yMode val="edge"/>
          <c:x val="0.22114767951896361"/>
          <c:y val="0"/>
          <c:w val="0.76990576659344279"/>
          <c:h val="0.69652395279816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Якість знань за семестр</c:v>
                </c:pt>
              </c:strCache>
            </c:strRef>
          </c:tx>
          <c:spPr>
            <a:solidFill>
              <a:srgbClr val="AA588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5">
                  <a:lumMod val="75000"/>
                </a:schemeClr>
              </a:solidFill>
              <a:ln w="28575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Лист1!$A$2:$A$7</c:f>
              <c:strCache>
                <c:ptCount val="6"/>
                <c:pt idx="0">
                  <c:v>Безпека життєдіяльності, охорона праці та цивільний захист</c:v>
                </c:pt>
                <c:pt idx="1">
                  <c:v>Іноземна мова за професійним спрямуванням з методикою навчання</c:v>
                </c:pt>
                <c:pt idx="2">
                  <c:v>Основи української державності, культури та права</c:v>
                </c:pt>
                <c:pt idx="3">
                  <c:v>Практична граматика іноземної мови</c:v>
                </c:pt>
                <c:pt idx="4">
                  <c:v>Мови програмування</c:v>
                </c:pt>
                <c:pt idx="5">
                  <c:v>Методика та технологія соціально-педагогічної роботи в НУШ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57</c:v>
                </c:pt>
                <c:pt idx="1">
                  <c:v>49.8</c:v>
                </c:pt>
                <c:pt idx="2">
                  <c:v>60.7</c:v>
                </c:pt>
                <c:pt idx="3">
                  <c:v>56</c:v>
                </c:pt>
                <c:pt idx="4">
                  <c:v>61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12-4789-AD02-7110C06BA3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Моніторингова к/р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1253461325456711E-2"/>
                  <c:y val="-3.59162946714214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12-4789-AD02-7110C06BA36B}"/>
                </c:ext>
              </c:extLst>
            </c:dLbl>
            <c:spPr>
              <a:solidFill>
                <a:schemeClr val="accent2"/>
              </a:solidFill>
              <a:ln w="28575">
                <a:solidFill>
                  <a:srgbClr val="00B0F0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Безпека життєдіяльності, охорона праці та цивільний захист</c:v>
                </c:pt>
                <c:pt idx="1">
                  <c:v>Іноземна мова за професійним спрямуванням з методикою навчання</c:v>
                </c:pt>
                <c:pt idx="2">
                  <c:v>Основи української державності, культури та права</c:v>
                </c:pt>
                <c:pt idx="3">
                  <c:v>Практична граматика іноземної мови</c:v>
                </c:pt>
                <c:pt idx="4">
                  <c:v>Мови програмування</c:v>
                </c:pt>
                <c:pt idx="5">
                  <c:v>Методика та технологія соціально-педагогічної роботи в НУШ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58.3</c:v>
                </c:pt>
                <c:pt idx="1">
                  <c:v>74.5</c:v>
                </c:pt>
                <c:pt idx="2">
                  <c:v>49.2</c:v>
                </c:pt>
                <c:pt idx="3">
                  <c:v>47.3</c:v>
                </c:pt>
                <c:pt idx="4">
                  <c:v>83</c:v>
                </c:pt>
                <c:pt idx="5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12-4789-AD02-7110C06BA36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Різниця у %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E89220"/>
              </a:solidFill>
              <a:ln w="28575">
                <a:solidFill>
                  <a:srgbClr val="00B05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Безпека життєдіяльності, охорона праці та цивільний захист</c:v>
                </c:pt>
                <c:pt idx="1">
                  <c:v>Іноземна мова за професійним спрямуванням з методикою навчання</c:v>
                </c:pt>
                <c:pt idx="2">
                  <c:v>Основи української державності, культури та права</c:v>
                </c:pt>
                <c:pt idx="3">
                  <c:v>Практична граматика іноземної мови</c:v>
                </c:pt>
                <c:pt idx="4">
                  <c:v>Мови програмування</c:v>
                </c:pt>
                <c:pt idx="5">
                  <c:v>Методика та технологія соціально-педагогічної роботи в НУШ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1.3</c:v>
                </c:pt>
                <c:pt idx="1">
                  <c:v>24.7</c:v>
                </c:pt>
                <c:pt idx="2">
                  <c:v>11.5</c:v>
                </c:pt>
                <c:pt idx="3">
                  <c:v>8.6999999999999993</c:v>
                </c:pt>
                <c:pt idx="4">
                  <c:v>22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12-4789-AD02-7110C06BA3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385513472"/>
        <c:axId val="385521672"/>
      </c:barChart>
      <c:catAx>
        <c:axId val="38551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  <c:crossAx val="385521672"/>
        <c:crosses val="autoZero"/>
        <c:auto val="1"/>
        <c:lblAlgn val="ctr"/>
        <c:lblOffset val="100"/>
        <c:noMultiLvlLbl val="0"/>
      </c:catAx>
      <c:valAx>
        <c:axId val="385521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5513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uk-UA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uk-UA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C5DA3A-731A-4AE8-938D-4326ABA2458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652F95D-8698-4626-A0C1-6E25F20F85D3}">
      <dgm:prSet phldrT="[Текст]" custT="1"/>
      <dgm:spPr>
        <a:xfrm>
          <a:off x="2160904" y="32801"/>
          <a:ext cx="7482049" cy="840589"/>
        </a:xfrm>
        <a:prstGeom prst="rect">
          <a:avLst/>
        </a:prstGeom>
        <a:solidFill>
          <a:srgbClr val="21C330"/>
        </a:solidFill>
        <a:ln w="38100" cap="flat" cmpd="sng" algn="ctr">
          <a:solidFill>
            <a:srgbClr val="00B0F0"/>
          </a:solidFill>
          <a:prstDash val="solid"/>
          <a:miter lim="800000"/>
        </a:ln>
        <a:effectLst>
          <a:glow rad="139700">
            <a:schemeClr val="accent6">
              <a:lumMod val="75000"/>
              <a:alpha val="40000"/>
            </a:schemeClr>
          </a:glow>
        </a:effectLst>
      </dgm:spPr>
      <dgm:t>
        <a:bodyPr/>
        <a:lstStyle/>
        <a:p>
          <a:pPr>
            <a:buNone/>
          </a:pPr>
          <a:r>
            <a:rPr lang="ru-RU" sz="3600" b="1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Контингент</a:t>
          </a:r>
        </a:p>
      </dgm:t>
    </dgm:pt>
    <dgm:pt modelId="{81C7F746-0046-4342-81CF-0383B531C75D}" type="parTrans" cxnId="{F674C357-CEAE-41C1-B488-3B9257A6371D}">
      <dgm:prSet/>
      <dgm:spPr/>
      <dgm:t>
        <a:bodyPr/>
        <a:lstStyle/>
        <a:p>
          <a:endParaRPr lang="ru-RU"/>
        </a:p>
      </dgm:t>
    </dgm:pt>
    <dgm:pt modelId="{8B8824A1-50EA-4D57-919D-1A82BADC2613}" type="sibTrans" cxnId="{F674C357-CEAE-41C1-B488-3B9257A6371D}">
      <dgm:prSet/>
      <dgm:spPr>
        <a:xfrm>
          <a:off x="-5569570" y="-935147"/>
          <a:ext cx="7275806" cy="72758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ru-RU"/>
        </a:p>
      </dgm:t>
    </dgm:pt>
    <dgm:pt modelId="{5718150E-4A5B-4926-890D-D17376EE0313}">
      <dgm:prSet phldrT="[Текст]" custT="1"/>
      <dgm:spPr>
        <a:xfrm>
          <a:off x="2411900" y="1442257"/>
          <a:ext cx="7285429" cy="831583"/>
        </a:xfrm>
        <a:prstGeom prst="rect">
          <a:avLst/>
        </a:prstGeom>
        <a:solidFill>
          <a:srgbClr val="E7901D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>
            <a:buNone/>
          </a:pPr>
          <a:r>
            <a:rPr lang="ru-RU" sz="3600" b="1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Якісний</a:t>
          </a:r>
          <a:r>
            <a:rPr lang="ru-RU" sz="3600" b="1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3600" b="1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показник</a:t>
          </a:r>
          <a:endParaRPr lang="ru-RU" sz="3600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7DB7DE00-85E7-4642-9A25-4B82EACFA9AE}" type="parTrans" cxnId="{E76ADF19-53E8-44B4-A716-AA7DAF2CB551}">
      <dgm:prSet/>
      <dgm:spPr/>
      <dgm:t>
        <a:bodyPr/>
        <a:lstStyle/>
        <a:p>
          <a:endParaRPr lang="ru-RU"/>
        </a:p>
      </dgm:t>
    </dgm:pt>
    <dgm:pt modelId="{58F33463-D3F4-440B-9673-DC64D64CBB96}" type="sibTrans" cxnId="{E76ADF19-53E8-44B4-A716-AA7DAF2CB551}">
      <dgm:prSet/>
      <dgm:spPr/>
      <dgm:t>
        <a:bodyPr/>
        <a:lstStyle/>
        <a:p>
          <a:endParaRPr lang="ru-RU"/>
        </a:p>
      </dgm:t>
    </dgm:pt>
    <dgm:pt modelId="{686E907D-258A-416B-A648-B918727ED75B}">
      <dgm:prSet phldrT="[Текст]"/>
      <dgm:spPr>
        <a:xfrm>
          <a:off x="2370936" y="2817913"/>
          <a:ext cx="7227816" cy="831583"/>
        </a:xfrm>
        <a:prstGeom prst="rect">
          <a:avLst/>
        </a:prstGeom>
        <a:solidFill>
          <a:srgbClr val="0070C0"/>
        </a:solidFill>
        <a:ln w="12700" cap="flat" cmpd="sng" algn="ctr">
          <a:solidFill>
            <a:srgbClr val="0070C0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>
            <a:buNone/>
          </a:pPr>
          <a:r>
            <a:rPr lang="ru-RU" b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Абсолютна успішність</a:t>
          </a:r>
          <a:endParaRPr lang="ru-RU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110EE953-20E5-479A-A78D-8160A8A8AB8F}" type="parTrans" cxnId="{2BD6FE15-14BD-4286-ADBC-F0884FDDE44B}">
      <dgm:prSet/>
      <dgm:spPr/>
      <dgm:t>
        <a:bodyPr/>
        <a:lstStyle/>
        <a:p>
          <a:endParaRPr lang="ru-RU"/>
        </a:p>
      </dgm:t>
    </dgm:pt>
    <dgm:pt modelId="{E2C8FB0E-6D85-4A87-AD5C-D36808F625F6}" type="sibTrans" cxnId="{2BD6FE15-14BD-4286-ADBC-F0884FDDE44B}">
      <dgm:prSet/>
      <dgm:spPr/>
      <dgm:t>
        <a:bodyPr/>
        <a:lstStyle/>
        <a:p>
          <a:endParaRPr lang="ru-RU"/>
        </a:p>
      </dgm:t>
    </dgm:pt>
    <dgm:pt modelId="{4DA4DED7-C5A6-4A57-BB5B-214EF2646275}">
      <dgm:prSet phldrT="[Текст]"/>
      <dgm:spPr>
        <a:xfrm>
          <a:off x="1881219" y="3989747"/>
          <a:ext cx="7751054" cy="793031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pPr>
            <a:buNone/>
          </a:pPr>
          <a:r>
            <a:rPr lang="ru-RU" b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Відвідування</a:t>
          </a:r>
          <a:endParaRPr lang="ru-RU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6CDD12CC-53AE-40F8-82DB-D5EE0A98D3B3}" type="parTrans" cxnId="{0994D961-9770-4CDA-89E0-5BCCE2146DC2}">
      <dgm:prSet/>
      <dgm:spPr/>
      <dgm:t>
        <a:bodyPr/>
        <a:lstStyle/>
        <a:p>
          <a:endParaRPr lang="ru-RU"/>
        </a:p>
      </dgm:t>
    </dgm:pt>
    <dgm:pt modelId="{04DDE0EB-6AB4-4461-B87D-C8782C785D6C}" type="sibTrans" cxnId="{0994D961-9770-4CDA-89E0-5BCCE2146DC2}">
      <dgm:prSet/>
      <dgm:spPr/>
      <dgm:t>
        <a:bodyPr/>
        <a:lstStyle/>
        <a:p>
          <a:endParaRPr lang="ru-RU"/>
        </a:p>
      </dgm:t>
    </dgm:pt>
    <dgm:pt modelId="{FC498C24-417C-482A-9F3A-1506A9F29C8E}">
      <dgm:prSet phldrT="[Текст]"/>
      <dgm:spPr>
        <a:xfrm>
          <a:off x="1881219" y="3989747"/>
          <a:ext cx="7751054" cy="793031"/>
        </a:xfrm>
        <a:solidFill>
          <a:srgbClr val="7030A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glow rad="139700">
            <a:srgbClr val="21C330">
              <a:alpha val="40000"/>
            </a:srgbClr>
          </a:glow>
        </a:effectLst>
      </dgm:spPr>
      <dgm:t>
        <a:bodyPr/>
        <a:lstStyle/>
        <a:p>
          <a:pPr>
            <a:buNone/>
          </a:pPr>
          <a:endParaRPr lang="ru-RU" b="1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066683F8-E218-49D0-AD59-35A1143BDFB8}" type="parTrans" cxnId="{DEECCCA6-3BAF-422F-984A-07B40930791E}">
      <dgm:prSet/>
      <dgm:spPr/>
      <dgm:t>
        <a:bodyPr/>
        <a:lstStyle/>
        <a:p>
          <a:endParaRPr lang="uk-UA"/>
        </a:p>
      </dgm:t>
    </dgm:pt>
    <dgm:pt modelId="{C1263D9D-8297-4E43-895F-D048842ACF46}" type="sibTrans" cxnId="{DEECCCA6-3BAF-422F-984A-07B40930791E}">
      <dgm:prSet/>
      <dgm:spPr/>
      <dgm:t>
        <a:bodyPr/>
        <a:lstStyle/>
        <a:p>
          <a:endParaRPr lang="uk-UA"/>
        </a:p>
      </dgm:t>
    </dgm:pt>
    <dgm:pt modelId="{7904AA03-84A9-47D2-A9DB-FE31D2E38146}" type="pres">
      <dgm:prSet presAssocID="{45C5DA3A-731A-4AE8-938D-4326ABA24584}" presName="Name0" presStyleCnt="0">
        <dgm:presLayoutVars>
          <dgm:chMax val="7"/>
          <dgm:chPref val="7"/>
          <dgm:dir/>
        </dgm:presLayoutVars>
      </dgm:prSet>
      <dgm:spPr/>
    </dgm:pt>
    <dgm:pt modelId="{A02A1FA0-34F0-489B-9FC6-B6C2830590EC}" type="pres">
      <dgm:prSet presAssocID="{45C5DA3A-731A-4AE8-938D-4326ABA24584}" presName="Name1" presStyleCnt="0"/>
      <dgm:spPr/>
    </dgm:pt>
    <dgm:pt modelId="{CC00C37B-D54E-4BB1-A147-7D7B5C98FE32}" type="pres">
      <dgm:prSet presAssocID="{45C5DA3A-731A-4AE8-938D-4326ABA24584}" presName="cycle" presStyleCnt="0"/>
      <dgm:spPr/>
    </dgm:pt>
    <dgm:pt modelId="{F5A4887F-EEF7-408C-A10D-4D61ABADE490}" type="pres">
      <dgm:prSet presAssocID="{45C5DA3A-731A-4AE8-938D-4326ABA24584}" presName="srcNode" presStyleLbl="node1" presStyleIdx="0" presStyleCnt="5"/>
      <dgm:spPr/>
    </dgm:pt>
    <dgm:pt modelId="{1C5E01DB-56AC-437D-8775-E5E77F9DB840}" type="pres">
      <dgm:prSet presAssocID="{45C5DA3A-731A-4AE8-938D-4326ABA24584}" presName="conn" presStyleLbl="parChTrans1D2" presStyleIdx="0" presStyleCnt="1"/>
      <dgm:spPr/>
    </dgm:pt>
    <dgm:pt modelId="{BBAF6726-DD12-4C6E-9717-9F54246979E0}" type="pres">
      <dgm:prSet presAssocID="{45C5DA3A-731A-4AE8-938D-4326ABA24584}" presName="extraNode" presStyleLbl="node1" presStyleIdx="0" presStyleCnt="5"/>
      <dgm:spPr/>
    </dgm:pt>
    <dgm:pt modelId="{A3170CC6-81A1-499E-8A29-BC726E23F6EA}" type="pres">
      <dgm:prSet presAssocID="{45C5DA3A-731A-4AE8-938D-4326ABA24584}" presName="dstNode" presStyleLbl="node1" presStyleIdx="0" presStyleCnt="5"/>
      <dgm:spPr/>
    </dgm:pt>
    <dgm:pt modelId="{267C0232-86C7-410C-B856-060FFFB66CEA}" type="pres">
      <dgm:prSet presAssocID="{7652F95D-8698-4626-A0C1-6E25F20F85D3}" presName="text_1" presStyleLbl="node1" presStyleIdx="0" presStyleCnt="5" custScaleX="83024" custScaleY="101083" custLinFactNeighborX="2712" custLinFactNeighborY="-45488">
        <dgm:presLayoutVars>
          <dgm:bulletEnabled val="1"/>
        </dgm:presLayoutVars>
      </dgm:prSet>
      <dgm:spPr/>
    </dgm:pt>
    <dgm:pt modelId="{95D24BF8-E455-45DD-B840-075BB7549D9B}" type="pres">
      <dgm:prSet presAssocID="{7652F95D-8698-4626-A0C1-6E25F20F85D3}" presName="accent_1" presStyleCnt="0"/>
      <dgm:spPr/>
    </dgm:pt>
    <dgm:pt modelId="{76D26232-0306-43E3-BF17-E140296C3F0E}" type="pres">
      <dgm:prSet presAssocID="{7652F95D-8698-4626-A0C1-6E25F20F85D3}" presName="accentRepeatNode" presStyleLbl="solidFgAcc1" presStyleIdx="0" presStyleCnt="5" custAng="21339663" custScaleX="191031" custScaleY="108752" custLinFactNeighborX="-10878" custLinFactNeighborY="-38282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xfrm rot="21339663">
          <a:off x="288807" y="46737"/>
          <a:ext cx="1985728" cy="1039479"/>
        </a:xfrm>
        <a:prstGeom prst="ellipse">
          <a:avLst/>
        </a:prstGeom>
        <a:ln/>
        <a:effectLst>
          <a:glow rad="101600">
            <a:srgbClr val="00B050">
              <a:alpha val="60000"/>
            </a:srgbClr>
          </a:glow>
        </a:effectLst>
      </dgm:spPr>
    </dgm:pt>
    <dgm:pt modelId="{A8B186DD-F632-40E8-B4A9-6FBE75F1E699}" type="pres">
      <dgm:prSet presAssocID="{5718150E-4A5B-4926-890D-D17376EE0313}" presName="text_2" presStyleLbl="node1" presStyleIdx="1" presStyleCnt="5" custScaleX="85358" custLinFactNeighborX="2105" custLinFactNeighborY="-26565">
        <dgm:presLayoutVars>
          <dgm:bulletEnabled val="1"/>
        </dgm:presLayoutVars>
      </dgm:prSet>
      <dgm:spPr/>
    </dgm:pt>
    <dgm:pt modelId="{F342815D-79C9-4C0F-B2F4-C34685B564D1}" type="pres">
      <dgm:prSet presAssocID="{5718150E-4A5B-4926-890D-D17376EE0313}" presName="accent_2" presStyleCnt="0"/>
      <dgm:spPr/>
    </dgm:pt>
    <dgm:pt modelId="{259B6D02-5567-4B94-B255-85EEADE4EB21}" type="pres">
      <dgm:prSet presAssocID="{5718150E-4A5B-4926-890D-D17376EE0313}" presName="accentRepeatNode" presStyleLbl="solidFgAcc1" presStyleIdx="1" presStyleCnt="5" custScaleX="211751" custScaleY="107838" custLinFactNeighborX="-17088" custLinFactNeighborY="-21978"/>
      <dgm:spPr>
        <a:xfrm>
          <a:off x="350155" y="1290025"/>
          <a:ext cx="2201108" cy="1120954"/>
        </a:xfrm>
        <a:prstGeom prst="ellipse">
          <a:avLst/>
        </a:prstGeom>
        <a:solidFill>
          <a:sysClr val="windowText" lastClr="000000">
            <a:lumMod val="50000"/>
            <a:lumOff val="50000"/>
          </a:sysClr>
        </a:solidFill>
        <a:ln w="38100" cap="flat" cmpd="sng" algn="ctr">
          <a:solidFill>
            <a:srgbClr val="FFC000">
              <a:lumMod val="60000"/>
              <a:lumOff val="40000"/>
            </a:srgbClr>
          </a:solidFill>
          <a:prstDash val="solid"/>
          <a:miter lim="800000"/>
        </a:ln>
        <a:effectLst/>
      </dgm:spPr>
    </dgm:pt>
    <dgm:pt modelId="{BEAD4435-2D08-4D76-9201-9ABC8F9F7F03}" type="pres">
      <dgm:prSet presAssocID="{686E907D-258A-416B-A648-B918727ED75B}" presName="text_3" presStyleLbl="node1" presStyleIdx="2" presStyleCnt="5" custScaleX="84683" custLinFactNeighborX="2737" custLinFactNeighborY="-5267">
        <dgm:presLayoutVars>
          <dgm:bulletEnabled val="1"/>
        </dgm:presLayoutVars>
      </dgm:prSet>
      <dgm:spPr/>
    </dgm:pt>
    <dgm:pt modelId="{ACF8C349-DB3B-4A10-91B8-0E08FAC72F9B}" type="pres">
      <dgm:prSet presAssocID="{686E907D-258A-416B-A648-B918727ED75B}" presName="accent_3" presStyleCnt="0"/>
      <dgm:spPr/>
    </dgm:pt>
    <dgm:pt modelId="{7BF20BDA-27AB-46B7-9A69-80AE9FFFFC72}" type="pres">
      <dgm:prSet presAssocID="{686E907D-258A-416B-A648-B918727ED75B}" presName="accentRepeatNode" presStyleLbl="solidFgAcc1" presStyleIdx="2" presStyleCnt="5" custScaleX="212224" custLinFactNeighborX="-21653" custLinFactNeighborY="-885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xfrm>
          <a:off x="300245" y="2714807"/>
          <a:ext cx="2206025" cy="1039479"/>
        </a:xfrm>
        <a:prstGeom prst="ellipse">
          <a:avLst/>
        </a:prstGeom>
        <a:ln/>
        <a:effectLst>
          <a:glow rad="101600">
            <a:srgbClr val="00B050">
              <a:alpha val="60000"/>
            </a:srgbClr>
          </a:glow>
        </a:effectLst>
      </dgm:spPr>
    </dgm:pt>
    <dgm:pt modelId="{B8A7ED98-2D6C-4D29-9E3D-89C21C20FCC0}" type="pres">
      <dgm:prSet presAssocID="{4DA4DED7-C5A6-4A57-BB5B-214EF2646275}" presName="text_4" presStyleLbl="node1" presStyleIdx="3" presStyleCnt="5" custScaleX="87466" custScaleY="95364" custLinFactNeighborX="2448" custLinFactNeighborY="-20044">
        <dgm:presLayoutVars>
          <dgm:bulletEnabled val="1"/>
        </dgm:presLayoutVars>
      </dgm:prSet>
      <dgm:spPr/>
    </dgm:pt>
    <dgm:pt modelId="{4AE7F877-7300-45DF-9826-C42C8D2774DA}" type="pres">
      <dgm:prSet presAssocID="{4DA4DED7-C5A6-4A57-BB5B-214EF2646275}" presName="accent_4" presStyleCnt="0"/>
      <dgm:spPr/>
    </dgm:pt>
    <dgm:pt modelId="{EEB7F3EE-0400-4E94-BE0D-3704C9B53C79}" type="pres">
      <dgm:prSet presAssocID="{4DA4DED7-C5A6-4A57-BB5B-214EF2646275}" presName="accentRepeatNode" presStyleLbl="solidFgAcc1" presStyleIdx="3" presStyleCnt="5" custAng="21292303" custScaleX="219196" custScaleY="100001" custLinFactNeighborX="-51381" custLinFactNeighborY="-1026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xfrm rot="21292303">
          <a:off x="87668" y="3914640"/>
          <a:ext cx="1950095" cy="1039490"/>
        </a:xfrm>
        <a:prstGeom prst="ellipse">
          <a:avLst/>
        </a:prstGeom>
        <a:solidFill>
          <a:srgbClr val="157D1F">
            <a:alpha val="50000"/>
          </a:srgbClr>
        </a:solidFill>
        <a:ln>
          <a:noFill/>
        </a:ln>
        <a:effectLst>
          <a:glow rad="101600">
            <a:schemeClr val="accent6">
              <a:lumMod val="75000"/>
              <a:alpha val="60000"/>
            </a:schemeClr>
          </a:glow>
        </a:effectLst>
      </dgm:spPr>
    </dgm:pt>
    <dgm:pt modelId="{8C9ED7CC-16F1-44F5-8DBA-20DC9A9ABF3A}" type="pres">
      <dgm:prSet presAssocID="{FC498C24-417C-482A-9F3A-1506A9F29C8E}" presName="text_5" presStyleLbl="node1" presStyleIdx="4" presStyleCnt="5" custScaleX="78544" custScaleY="95364" custLinFactNeighborX="3152" custLinFactNeighborY="-13409">
        <dgm:presLayoutVars>
          <dgm:bulletEnabled val="1"/>
        </dgm:presLayoutVars>
      </dgm:prSet>
      <dgm:spPr>
        <a:prstGeom prst="rect">
          <a:avLst/>
        </a:prstGeom>
      </dgm:spPr>
    </dgm:pt>
    <dgm:pt modelId="{9F79C58B-3B89-4B87-9AE8-ECAB0615C235}" type="pres">
      <dgm:prSet presAssocID="{FC498C24-417C-482A-9F3A-1506A9F29C8E}" presName="accent_5" presStyleCnt="0"/>
      <dgm:spPr/>
    </dgm:pt>
    <dgm:pt modelId="{9B7A2DCA-7DC1-4B36-9F28-27C79D4E3C49}" type="pres">
      <dgm:prSet presAssocID="{FC498C24-417C-482A-9F3A-1506A9F29C8E}" presName="accentRepeatNode" presStyleLbl="solidFgAcc1" presStyleIdx="4" presStyleCnt="5" custScaleX="210901" custLinFactNeighborX="17029" custLinFactNeighborY="-12010"/>
      <dgm:spPr>
        <a:solidFill>
          <a:schemeClr val="accent6">
            <a:lumMod val="75000"/>
          </a:schemeClr>
        </a:solidFill>
        <a:effectLst>
          <a:glow rad="101600">
            <a:srgbClr val="00B050">
              <a:alpha val="60000"/>
            </a:srgbClr>
          </a:glow>
        </a:effectLst>
      </dgm:spPr>
    </dgm:pt>
  </dgm:ptLst>
  <dgm:cxnLst>
    <dgm:cxn modelId="{AC858604-32A3-43D1-9124-B373BC44450C}" type="presOf" srcId="{4DA4DED7-C5A6-4A57-BB5B-214EF2646275}" destId="{B8A7ED98-2D6C-4D29-9E3D-89C21C20FCC0}" srcOrd="0" destOrd="0" presId="urn:microsoft.com/office/officeart/2008/layout/VerticalCurvedList"/>
    <dgm:cxn modelId="{2BD6FE15-14BD-4286-ADBC-F0884FDDE44B}" srcId="{45C5DA3A-731A-4AE8-938D-4326ABA24584}" destId="{686E907D-258A-416B-A648-B918727ED75B}" srcOrd="2" destOrd="0" parTransId="{110EE953-20E5-479A-A78D-8160A8A8AB8F}" sibTransId="{E2C8FB0E-6D85-4A87-AD5C-D36808F625F6}"/>
    <dgm:cxn modelId="{E76ADF19-53E8-44B4-A716-AA7DAF2CB551}" srcId="{45C5DA3A-731A-4AE8-938D-4326ABA24584}" destId="{5718150E-4A5B-4926-890D-D17376EE0313}" srcOrd="1" destOrd="0" parTransId="{7DB7DE00-85E7-4642-9A25-4B82EACFA9AE}" sibTransId="{58F33463-D3F4-440B-9673-DC64D64CBB96}"/>
    <dgm:cxn modelId="{8372035D-D6FD-432C-97CF-59F7637F245E}" type="presOf" srcId="{45C5DA3A-731A-4AE8-938D-4326ABA24584}" destId="{7904AA03-84A9-47D2-A9DB-FE31D2E38146}" srcOrd="0" destOrd="0" presId="urn:microsoft.com/office/officeart/2008/layout/VerticalCurvedList"/>
    <dgm:cxn modelId="{0994D961-9770-4CDA-89E0-5BCCE2146DC2}" srcId="{45C5DA3A-731A-4AE8-938D-4326ABA24584}" destId="{4DA4DED7-C5A6-4A57-BB5B-214EF2646275}" srcOrd="3" destOrd="0" parTransId="{6CDD12CC-53AE-40F8-82DB-D5EE0A98D3B3}" sibTransId="{04DDE0EB-6AB4-4461-B87D-C8782C785D6C}"/>
    <dgm:cxn modelId="{30132F45-87E4-40CD-885A-CDF1EC8B4925}" type="presOf" srcId="{686E907D-258A-416B-A648-B918727ED75B}" destId="{BEAD4435-2D08-4D76-9201-9ABC8F9F7F03}" srcOrd="0" destOrd="0" presId="urn:microsoft.com/office/officeart/2008/layout/VerticalCurvedList"/>
    <dgm:cxn modelId="{F674C357-CEAE-41C1-B488-3B9257A6371D}" srcId="{45C5DA3A-731A-4AE8-938D-4326ABA24584}" destId="{7652F95D-8698-4626-A0C1-6E25F20F85D3}" srcOrd="0" destOrd="0" parTransId="{81C7F746-0046-4342-81CF-0383B531C75D}" sibTransId="{8B8824A1-50EA-4D57-919D-1A82BADC2613}"/>
    <dgm:cxn modelId="{E431A191-B9A5-4C85-8F30-F89C2A574AC9}" type="presOf" srcId="{FC498C24-417C-482A-9F3A-1506A9F29C8E}" destId="{8C9ED7CC-16F1-44F5-8DBA-20DC9A9ABF3A}" srcOrd="0" destOrd="0" presId="urn:microsoft.com/office/officeart/2008/layout/VerticalCurvedList"/>
    <dgm:cxn modelId="{DEECCCA6-3BAF-422F-984A-07B40930791E}" srcId="{45C5DA3A-731A-4AE8-938D-4326ABA24584}" destId="{FC498C24-417C-482A-9F3A-1506A9F29C8E}" srcOrd="4" destOrd="0" parTransId="{066683F8-E218-49D0-AD59-35A1143BDFB8}" sibTransId="{C1263D9D-8297-4E43-895F-D048842ACF46}"/>
    <dgm:cxn modelId="{82874ADB-3CCB-4487-A185-F2BF48B236BB}" type="presOf" srcId="{8B8824A1-50EA-4D57-919D-1A82BADC2613}" destId="{1C5E01DB-56AC-437D-8775-E5E77F9DB840}" srcOrd="0" destOrd="0" presId="urn:microsoft.com/office/officeart/2008/layout/VerticalCurvedList"/>
    <dgm:cxn modelId="{C5145BDC-C585-4306-B200-63F99C2CCB92}" type="presOf" srcId="{5718150E-4A5B-4926-890D-D17376EE0313}" destId="{A8B186DD-F632-40E8-B4A9-6FBE75F1E699}" srcOrd="0" destOrd="0" presId="urn:microsoft.com/office/officeart/2008/layout/VerticalCurvedList"/>
    <dgm:cxn modelId="{3B2711E7-2745-46DF-80B9-72E0A29880D1}" type="presOf" srcId="{7652F95D-8698-4626-A0C1-6E25F20F85D3}" destId="{267C0232-86C7-410C-B856-060FFFB66CEA}" srcOrd="0" destOrd="0" presId="urn:microsoft.com/office/officeart/2008/layout/VerticalCurvedList"/>
    <dgm:cxn modelId="{FEE88885-2841-493D-AC6C-5DBC0F15C002}" type="presParOf" srcId="{7904AA03-84A9-47D2-A9DB-FE31D2E38146}" destId="{A02A1FA0-34F0-489B-9FC6-B6C2830590EC}" srcOrd="0" destOrd="0" presId="urn:microsoft.com/office/officeart/2008/layout/VerticalCurvedList"/>
    <dgm:cxn modelId="{56156CE9-0BD1-4F9C-81D8-DE9FFE7ECA2D}" type="presParOf" srcId="{A02A1FA0-34F0-489B-9FC6-B6C2830590EC}" destId="{CC00C37B-D54E-4BB1-A147-7D7B5C98FE32}" srcOrd="0" destOrd="0" presId="urn:microsoft.com/office/officeart/2008/layout/VerticalCurvedList"/>
    <dgm:cxn modelId="{E80D1DAF-7A39-4123-9A66-0842838CB2F2}" type="presParOf" srcId="{CC00C37B-D54E-4BB1-A147-7D7B5C98FE32}" destId="{F5A4887F-EEF7-408C-A10D-4D61ABADE490}" srcOrd="0" destOrd="0" presId="urn:microsoft.com/office/officeart/2008/layout/VerticalCurvedList"/>
    <dgm:cxn modelId="{3ABE1B40-751E-4DB5-B45B-4A94DA46B0F9}" type="presParOf" srcId="{CC00C37B-D54E-4BB1-A147-7D7B5C98FE32}" destId="{1C5E01DB-56AC-437D-8775-E5E77F9DB840}" srcOrd="1" destOrd="0" presId="urn:microsoft.com/office/officeart/2008/layout/VerticalCurvedList"/>
    <dgm:cxn modelId="{16CA6445-8AD7-44D5-B526-B5430A8584A8}" type="presParOf" srcId="{CC00C37B-D54E-4BB1-A147-7D7B5C98FE32}" destId="{BBAF6726-DD12-4C6E-9717-9F54246979E0}" srcOrd="2" destOrd="0" presId="urn:microsoft.com/office/officeart/2008/layout/VerticalCurvedList"/>
    <dgm:cxn modelId="{1FAA7A7F-936E-40CE-8F68-915EA048502B}" type="presParOf" srcId="{CC00C37B-D54E-4BB1-A147-7D7B5C98FE32}" destId="{A3170CC6-81A1-499E-8A29-BC726E23F6EA}" srcOrd="3" destOrd="0" presId="urn:microsoft.com/office/officeart/2008/layout/VerticalCurvedList"/>
    <dgm:cxn modelId="{6CBF6339-C59A-4363-8BBE-7F978B86358F}" type="presParOf" srcId="{A02A1FA0-34F0-489B-9FC6-B6C2830590EC}" destId="{267C0232-86C7-410C-B856-060FFFB66CEA}" srcOrd="1" destOrd="0" presId="urn:microsoft.com/office/officeart/2008/layout/VerticalCurvedList"/>
    <dgm:cxn modelId="{AFFEAA51-6D6C-4DAD-BA71-487F783CDAEC}" type="presParOf" srcId="{A02A1FA0-34F0-489B-9FC6-B6C2830590EC}" destId="{95D24BF8-E455-45DD-B840-075BB7549D9B}" srcOrd="2" destOrd="0" presId="urn:microsoft.com/office/officeart/2008/layout/VerticalCurvedList"/>
    <dgm:cxn modelId="{6944BA16-ABD1-4BE9-ADB9-6999BFA24E98}" type="presParOf" srcId="{95D24BF8-E455-45DD-B840-075BB7549D9B}" destId="{76D26232-0306-43E3-BF17-E140296C3F0E}" srcOrd="0" destOrd="0" presId="urn:microsoft.com/office/officeart/2008/layout/VerticalCurvedList"/>
    <dgm:cxn modelId="{A60A6CBC-5FDA-492D-9F0E-F6C9C4D219A7}" type="presParOf" srcId="{A02A1FA0-34F0-489B-9FC6-B6C2830590EC}" destId="{A8B186DD-F632-40E8-B4A9-6FBE75F1E699}" srcOrd="3" destOrd="0" presId="urn:microsoft.com/office/officeart/2008/layout/VerticalCurvedList"/>
    <dgm:cxn modelId="{967367FF-15F6-4862-ABF4-E0D665282450}" type="presParOf" srcId="{A02A1FA0-34F0-489B-9FC6-B6C2830590EC}" destId="{F342815D-79C9-4C0F-B2F4-C34685B564D1}" srcOrd="4" destOrd="0" presId="urn:microsoft.com/office/officeart/2008/layout/VerticalCurvedList"/>
    <dgm:cxn modelId="{872E71F8-E047-4481-A820-7BCB33CC4BC6}" type="presParOf" srcId="{F342815D-79C9-4C0F-B2F4-C34685B564D1}" destId="{259B6D02-5567-4B94-B255-85EEADE4EB21}" srcOrd="0" destOrd="0" presId="urn:microsoft.com/office/officeart/2008/layout/VerticalCurvedList"/>
    <dgm:cxn modelId="{D4694C3A-46E7-4602-8031-F4429864E9AD}" type="presParOf" srcId="{A02A1FA0-34F0-489B-9FC6-B6C2830590EC}" destId="{BEAD4435-2D08-4D76-9201-9ABC8F9F7F03}" srcOrd="5" destOrd="0" presId="urn:microsoft.com/office/officeart/2008/layout/VerticalCurvedList"/>
    <dgm:cxn modelId="{EC897E5A-37BF-4B6B-9B04-48C7D1173E30}" type="presParOf" srcId="{A02A1FA0-34F0-489B-9FC6-B6C2830590EC}" destId="{ACF8C349-DB3B-4A10-91B8-0E08FAC72F9B}" srcOrd="6" destOrd="0" presId="urn:microsoft.com/office/officeart/2008/layout/VerticalCurvedList"/>
    <dgm:cxn modelId="{C1EB9A90-5AC0-4D27-81F1-54D10F68AE2B}" type="presParOf" srcId="{ACF8C349-DB3B-4A10-91B8-0E08FAC72F9B}" destId="{7BF20BDA-27AB-46B7-9A69-80AE9FFFFC72}" srcOrd="0" destOrd="0" presId="urn:microsoft.com/office/officeart/2008/layout/VerticalCurvedList"/>
    <dgm:cxn modelId="{C9CBF9EC-02F0-42E8-AFF3-CFBEEA200AD6}" type="presParOf" srcId="{A02A1FA0-34F0-489B-9FC6-B6C2830590EC}" destId="{B8A7ED98-2D6C-4D29-9E3D-89C21C20FCC0}" srcOrd="7" destOrd="0" presId="urn:microsoft.com/office/officeart/2008/layout/VerticalCurvedList"/>
    <dgm:cxn modelId="{BEA9A1AC-31AA-4B8A-9EED-3ED5F409B76D}" type="presParOf" srcId="{A02A1FA0-34F0-489B-9FC6-B6C2830590EC}" destId="{4AE7F877-7300-45DF-9826-C42C8D2774DA}" srcOrd="8" destOrd="0" presId="urn:microsoft.com/office/officeart/2008/layout/VerticalCurvedList"/>
    <dgm:cxn modelId="{F4A46EC6-9E2D-435F-9DB1-50C97BD7F64C}" type="presParOf" srcId="{4AE7F877-7300-45DF-9826-C42C8D2774DA}" destId="{EEB7F3EE-0400-4E94-BE0D-3704C9B53C79}" srcOrd="0" destOrd="0" presId="urn:microsoft.com/office/officeart/2008/layout/VerticalCurvedList"/>
    <dgm:cxn modelId="{7D5EC406-9FAA-4CD5-BF10-D6BC07B7F3BA}" type="presParOf" srcId="{A02A1FA0-34F0-489B-9FC6-B6C2830590EC}" destId="{8C9ED7CC-16F1-44F5-8DBA-20DC9A9ABF3A}" srcOrd="9" destOrd="0" presId="urn:microsoft.com/office/officeart/2008/layout/VerticalCurvedList"/>
    <dgm:cxn modelId="{B17C23B6-7BC3-4E31-9AE6-07D64EBF97E9}" type="presParOf" srcId="{A02A1FA0-34F0-489B-9FC6-B6C2830590EC}" destId="{9F79C58B-3B89-4B87-9AE8-ECAB0615C235}" srcOrd="10" destOrd="0" presId="urn:microsoft.com/office/officeart/2008/layout/VerticalCurvedList"/>
    <dgm:cxn modelId="{2A8B60D2-AA6B-4498-B470-F9E464B4BEB0}" type="presParOf" srcId="{9F79C58B-3B89-4B87-9AE8-ECAB0615C235}" destId="{9B7A2DCA-7DC1-4B36-9F28-27C79D4E3C49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5E01DB-56AC-437D-8775-E5E77F9DB840}">
      <dsp:nvSpPr>
        <dsp:cNvPr id="0" name=""/>
        <dsp:cNvSpPr/>
      </dsp:nvSpPr>
      <dsp:spPr>
        <a:xfrm>
          <a:off x="-5072587" y="-841729"/>
          <a:ext cx="6545838" cy="6545838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C0232-86C7-410C-B856-060FFFB66CEA}">
      <dsp:nvSpPr>
        <dsp:cNvPr id="0" name=""/>
        <dsp:cNvSpPr/>
      </dsp:nvSpPr>
      <dsp:spPr>
        <a:xfrm>
          <a:off x="1716942" y="23945"/>
          <a:ext cx="6179423" cy="614576"/>
        </a:xfrm>
        <a:prstGeom prst="rect">
          <a:avLst/>
        </a:prstGeom>
        <a:solidFill>
          <a:srgbClr val="21C330"/>
        </a:solidFill>
        <a:ln w="38100" cap="flat" cmpd="sng" algn="ctr">
          <a:solidFill>
            <a:srgbClr val="00B0F0"/>
          </a:solidFill>
          <a:prstDash val="solid"/>
          <a:miter lim="800000"/>
        </a:ln>
        <a:effectLst>
          <a:glow rad="139700">
            <a:schemeClr val="accent6">
              <a:lumMod val="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594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Контингент</a:t>
          </a:r>
        </a:p>
      </dsp:txBody>
      <dsp:txXfrm>
        <a:off x="1716942" y="23945"/>
        <a:ext cx="6179423" cy="614576"/>
      </dsp:txXfrm>
    </dsp:sp>
    <dsp:sp modelId="{76D26232-0306-43E3-BF17-E140296C3F0E}">
      <dsp:nvSpPr>
        <dsp:cNvPr id="0" name=""/>
        <dsp:cNvSpPr/>
      </dsp:nvSpPr>
      <dsp:spPr>
        <a:xfrm rot="21339663">
          <a:off x="74754" y="-56104"/>
          <a:ext cx="1451816" cy="826504"/>
        </a:xfrm>
        <a:prstGeom prst="ellipse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>
          <a:glow rad="101600">
            <a:srgbClr val="00B050">
              <a:alpha val="60000"/>
            </a:srgbClr>
          </a:glo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A8B186DD-F632-40E8-B4A9-6FBE75F1E699}">
      <dsp:nvSpPr>
        <dsp:cNvPr id="0" name=""/>
        <dsp:cNvSpPr/>
      </dsp:nvSpPr>
      <dsp:spPr>
        <a:xfrm>
          <a:off x="1979508" y="1053984"/>
          <a:ext cx="5981263" cy="607991"/>
        </a:xfrm>
        <a:prstGeom prst="rect">
          <a:avLst/>
        </a:prstGeom>
        <a:solidFill>
          <a:srgbClr val="E7901D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594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Якісний</a:t>
          </a:r>
          <a:r>
            <a:rPr lang="ru-RU" sz="3600" b="1" kern="1200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3600" b="1" kern="1200" dirty="0" err="1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показник</a:t>
          </a:r>
          <a:endParaRPr lang="ru-RU" sz="36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979508" y="1053984"/>
        <a:ext cx="5981263" cy="607991"/>
      </dsp:txXfrm>
    </dsp:sp>
    <dsp:sp modelId="{259B6D02-5567-4B94-B255-85EEADE4EB21}">
      <dsp:nvSpPr>
        <dsp:cNvPr id="0" name=""/>
        <dsp:cNvSpPr/>
      </dsp:nvSpPr>
      <dsp:spPr>
        <a:xfrm>
          <a:off x="384493" y="942684"/>
          <a:ext cx="1609286" cy="819558"/>
        </a:xfrm>
        <a:prstGeom prst="ellipse">
          <a:avLst/>
        </a:prstGeom>
        <a:solidFill>
          <a:sysClr val="windowText" lastClr="000000">
            <a:lumMod val="50000"/>
            <a:lumOff val="50000"/>
          </a:sysClr>
        </a:solidFill>
        <a:ln w="38100" cap="flat" cmpd="sng" algn="ctr">
          <a:solidFill>
            <a:srgbClr val="FFC000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AD4435-2D08-4D76-9201-9ABC8F9F7F03}">
      <dsp:nvSpPr>
        <dsp:cNvPr id="0" name=""/>
        <dsp:cNvSpPr/>
      </dsp:nvSpPr>
      <dsp:spPr>
        <a:xfrm>
          <a:off x="2148316" y="2095171"/>
          <a:ext cx="5820729" cy="607991"/>
        </a:xfrm>
        <a:prstGeom prst="rect">
          <a:avLst/>
        </a:prstGeom>
        <a:solidFill>
          <a:srgbClr val="0070C0"/>
        </a:solidFill>
        <a:ln w="12700" cap="flat" cmpd="sng" algn="ctr">
          <a:solidFill>
            <a:srgbClr val="0070C0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594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Абсолютна успішність</a:t>
          </a:r>
          <a:endParaRPr lang="ru-RU" sz="31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148316" y="2095171"/>
        <a:ext cx="5820729" cy="607991"/>
      </dsp:txXfrm>
    </dsp:sp>
    <dsp:sp modelId="{7BF20BDA-27AB-46B7-9A69-80AE9FFFFC72}">
      <dsp:nvSpPr>
        <dsp:cNvPr id="0" name=""/>
        <dsp:cNvSpPr/>
      </dsp:nvSpPr>
      <dsp:spPr>
        <a:xfrm>
          <a:off x="481717" y="1983928"/>
          <a:ext cx="1612881" cy="759989"/>
        </a:xfrm>
        <a:prstGeom prst="ellipse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>
          <a:glow rad="101600">
            <a:srgbClr val="00B050">
              <a:alpha val="60000"/>
            </a:srgbClr>
          </a:glo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B8A7ED98-2D6C-4D29-9E3D-89C21C20FCC0}">
      <dsp:nvSpPr>
        <dsp:cNvPr id="0" name=""/>
        <dsp:cNvSpPr/>
      </dsp:nvSpPr>
      <dsp:spPr>
        <a:xfrm>
          <a:off x="1840069" y="2931117"/>
          <a:ext cx="6128976" cy="579805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glow rad="139700">
            <a:schemeClr val="accent6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594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b="1" kern="120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Відвідування</a:t>
          </a:r>
          <a:endParaRPr lang="ru-RU" sz="31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840069" y="2931117"/>
        <a:ext cx="6128976" cy="579805"/>
      </dsp:txXfrm>
    </dsp:sp>
    <dsp:sp modelId="{EEB7F3EE-0400-4E94-BE0D-3704C9B53C79}">
      <dsp:nvSpPr>
        <dsp:cNvPr id="0" name=""/>
        <dsp:cNvSpPr/>
      </dsp:nvSpPr>
      <dsp:spPr>
        <a:xfrm rot="21292303">
          <a:off x="95579" y="2884904"/>
          <a:ext cx="1665867" cy="759997"/>
        </a:xfrm>
        <a:prstGeom prst="ellipse">
          <a:avLst/>
        </a:prstGeom>
        <a:solidFill>
          <a:srgbClr val="157D1F">
            <a:alpha val="50000"/>
          </a:srgbClr>
        </a:solidFill>
        <a:ln>
          <a:noFill/>
        </a:ln>
        <a:effectLst>
          <a:glow rad="101600">
            <a:schemeClr val="accent6">
              <a:lumMod val="75000"/>
              <a:alpha val="6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ED7CC-16F1-44F5-8DBA-20DC9A9ABF3A}">
      <dsp:nvSpPr>
        <dsp:cNvPr id="0" name=""/>
        <dsp:cNvSpPr/>
      </dsp:nvSpPr>
      <dsp:spPr>
        <a:xfrm>
          <a:off x="1916413" y="3883154"/>
          <a:ext cx="5845980" cy="579805"/>
        </a:xfrm>
        <a:prstGeom prst="rect">
          <a:avLst/>
        </a:prstGeom>
        <a:solidFill>
          <a:srgbClr val="7030A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>
          <a:glow rad="139700">
            <a:srgbClr val="21C330">
              <a:alpha val="4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594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b="1" kern="1200" dirty="0">
            <a:solidFill>
              <a:sysClr val="window" lastClr="FFFFFF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916413" y="3883154"/>
        <a:ext cx="5845980" cy="579805"/>
      </dsp:txXfrm>
    </dsp:sp>
    <dsp:sp modelId="{9B7A2DCA-7DC1-4B36-9F28-27C79D4E3C49}">
      <dsp:nvSpPr>
        <dsp:cNvPr id="0" name=""/>
        <dsp:cNvSpPr/>
      </dsp:nvSpPr>
      <dsp:spPr>
        <a:xfrm>
          <a:off x="211339" y="3783312"/>
          <a:ext cx="1602826" cy="759989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4">
              <a:hueOff val="-18956971"/>
              <a:satOff val="39278"/>
              <a:lumOff val="6274"/>
              <a:alphaOff val="0"/>
            </a:schemeClr>
          </a:solidFill>
          <a:prstDash val="solid"/>
          <a:miter lim="800000"/>
        </a:ln>
        <a:effectLst>
          <a:glow rad="101600">
            <a:srgbClr val="00B050">
              <a:alpha val="60000"/>
            </a:srgb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</cdr:x>
      <cdr:y>0.29656</cdr:y>
    </cdr:from>
    <cdr:to>
      <cdr:x>0.72375</cdr:x>
      <cdr:y>0.43906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196C782-146F-40F4-9398-676C22D07B30}"/>
            </a:ext>
          </a:extLst>
        </cdr:cNvPr>
        <cdr:cNvSpPr txBox="1"/>
      </cdr:nvSpPr>
      <cdr:spPr>
        <a:xfrm xmlns:a="http://schemas.openxmlformats.org/drawingml/2006/main">
          <a:off x="4145280" y="1606974"/>
          <a:ext cx="1737360" cy="772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85,5%</a:t>
          </a:r>
        </a:p>
      </cdr:txBody>
    </cdr:sp>
  </cdr:relSizeAnchor>
  <cdr:relSizeAnchor xmlns:cdr="http://schemas.openxmlformats.org/drawingml/2006/chartDrawing">
    <cdr:from>
      <cdr:x>0.48625</cdr:x>
      <cdr:y>0.63406</cdr:y>
    </cdr:from>
    <cdr:to>
      <cdr:x>0.64</cdr:x>
      <cdr:y>0.7613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8881D370-176E-45B6-9EFE-EBF916EDB14F}"/>
            </a:ext>
          </a:extLst>
        </cdr:cNvPr>
        <cdr:cNvSpPr txBox="1"/>
      </cdr:nvSpPr>
      <cdr:spPr>
        <a:xfrm xmlns:a="http://schemas.openxmlformats.org/drawingml/2006/main">
          <a:off x="3952240" y="3435774"/>
          <a:ext cx="1249680" cy="689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uk-UA" sz="1100" dirty="0"/>
        </a:p>
      </cdr:txBody>
    </cdr:sp>
  </cdr:relSizeAnchor>
  <cdr:relSizeAnchor xmlns:cdr="http://schemas.openxmlformats.org/drawingml/2006/chartDrawing">
    <cdr:from>
      <cdr:x>0.48306</cdr:x>
      <cdr:y>0.63031</cdr:y>
    </cdr:from>
    <cdr:to>
      <cdr:x>0.66306</cdr:x>
      <cdr:y>0.81219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C0A6FE12-DEEE-42A7-9778-941FCF5699E5}"/>
            </a:ext>
          </a:extLst>
        </cdr:cNvPr>
        <cdr:cNvSpPr txBox="1"/>
      </cdr:nvSpPr>
      <cdr:spPr>
        <a:xfrm xmlns:a="http://schemas.openxmlformats.org/drawingml/2006/main">
          <a:off x="3926349" y="3415454"/>
          <a:ext cx="1463040" cy="985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71,9%</a:t>
          </a:r>
        </a:p>
      </cdr:txBody>
    </cdr:sp>
  </cdr:relSizeAnchor>
  <cdr:relSizeAnchor xmlns:cdr="http://schemas.openxmlformats.org/drawingml/2006/chartDrawing">
    <cdr:from>
      <cdr:x>0.30375</cdr:x>
      <cdr:y>0.52719</cdr:y>
    </cdr:from>
    <cdr:to>
      <cdr:x>0.4246</cdr:x>
      <cdr:y>0.70459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AAC8B395-A4AD-447A-9CCB-9902C32C8AB8}"/>
            </a:ext>
          </a:extLst>
        </cdr:cNvPr>
        <cdr:cNvSpPr txBox="1"/>
      </cdr:nvSpPr>
      <cdr:spPr>
        <a:xfrm xmlns:a="http://schemas.openxmlformats.org/drawingml/2006/main">
          <a:off x="2468880" y="2856654"/>
          <a:ext cx="982280" cy="961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uk-UA" sz="1100" dirty="0"/>
        </a:p>
      </cdr:txBody>
    </cdr:sp>
  </cdr:relSizeAnchor>
  <cdr:relSizeAnchor xmlns:cdr="http://schemas.openxmlformats.org/drawingml/2006/chartDrawing">
    <cdr:from>
      <cdr:x>0.3149</cdr:x>
      <cdr:y>0.5</cdr:y>
    </cdr:from>
    <cdr:to>
      <cdr:x>0.50861</cdr:x>
      <cdr:y>0.63025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43B11234-74E2-4B20-A0D9-969ACF38F234}"/>
            </a:ext>
          </a:extLst>
        </cdr:cNvPr>
        <cdr:cNvSpPr txBox="1"/>
      </cdr:nvSpPr>
      <cdr:spPr>
        <a:xfrm xmlns:a="http://schemas.openxmlformats.org/drawingml/2006/main">
          <a:off x="3314607" y="2901526"/>
          <a:ext cx="2038900" cy="755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62,7 %</a:t>
          </a:r>
        </a:p>
      </cdr:txBody>
    </cdr:sp>
  </cdr:relSizeAnchor>
  <cdr:relSizeAnchor xmlns:cdr="http://schemas.openxmlformats.org/drawingml/2006/chartDrawing">
    <cdr:from>
      <cdr:x>0.34896</cdr:x>
      <cdr:y>0.24548</cdr:y>
    </cdr:from>
    <cdr:to>
      <cdr:x>0.53973</cdr:x>
      <cdr:y>0.38008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705EC3A5-97AC-4471-8563-6480145ECDCF}"/>
            </a:ext>
          </a:extLst>
        </cdr:cNvPr>
        <cdr:cNvSpPr txBox="1"/>
      </cdr:nvSpPr>
      <cdr:spPr>
        <a:xfrm xmlns:a="http://schemas.openxmlformats.org/drawingml/2006/main">
          <a:off x="4165883" y="1443203"/>
          <a:ext cx="2277424" cy="7913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63,3 %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‹№›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6:14.683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7369.16748"/>
      <inkml:brushProperty name="anchorY" value="-15758.27148"/>
      <inkml:brushProperty name="scaleFactor" value="0.5"/>
    </inkml:brush>
  </inkml:definitions>
  <inkml:trace contextRef="#ctx0" brushRef="#br0">1 0 6553,'0'0'0,"5"0"241,3 0-281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7:05.570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4669.56152"/>
      <inkml:brushProperty name="anchorY" value="-27507.66602"/>
      <inkml:brushProperty name="scaleFactor" value="0.5"/>
    </inkml:brush>
  </inkml:definitions>
  <inkml:trace contextRef="#ctx0" brushRef="#br0">1 1 6553,'0'0'0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6:14.683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7369.16748"/>
      <inkml:brushProperty name="anchorY" value="-15758.27148"/>
      <inkml:brushProperty name="scaleFactor" value="0.5"/>
    </inkml:brush>
  </inkml:definitions>
  <inkml:trace contextRef="#ctx0" brushRef="#br0">1 0 6553,'0'0'0,"5"0"241,3 0-281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7:05.570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4669.56152"/>
      <inkml:brushProperty name="anchorY" value="-27507.66602"/>
      <inkml:brushProperty name="scaleFactor" value="0.5"/>
    </inkml:brush>
  </inkml:definitions>
  <inkml:trace contextRef="#ctx0" brushRef="#br0">1 1 6553,'0'0'0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6:14.683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7369.16748"/>
      <inkml:brushProperty name="anchorY" value="-15758.27148"/>
      <inkml:brushProperty name="scaleFactor" value="0.5"/>
    </inkml:brush>
  </inkml:definitions>
  <inkml:trace contextRef="#ctx0" brushRef="#br0">1 0 6553,'0'0'0,"5"0"241,3 0-281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7:05.570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4669.56152"/>
      <inkml:brushProperty name="anchorY" value="-27507.66602"/>
      <inkml:brushProperty name="scaleFactor" value="0.5"/>
    </inkml:brush>
  </inkml:definitions>
  <inkml:trace contextRef="#ctx0" brushRef="#br0">1 1 6553,'0'0'0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6:14.683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7369.16748"/>
      <inkml:brushProperty name="anchorY" value="-15758.27148"/>
      <inkml:brushProperty name="scaleFactor" value="0.5"/>
    </inkml:brush>
  </inkml:definitions>
  <inkml:trace contextRef="#ctx0" brushRef="#br0">1 0 6553,'0'0'0,"5"0"241,3 0-281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27:05.570"/>
    </inkml:context>
    <inkml:brush xml:id="br0">
      <inkml:brushProperty name="width" value="0.2" units="cm"/>
      <inkml:brushProperty name="height" value="0.2" units="cm"/>
      <inkml:brushProperty name="color" value="#B4C3DA"/>
      <inkml:brushProperty name="inkEffects" value="silver"/>
      <inkml:brushProperty name="anchorX" value="4669.56152"/>
      <inkml:brushProperty name="anchorY" value="-27507.66602"/>
      <inkml:brushProperty name="scaleFactor" value="0.5"/>
    </inkml:brush>
  </inkml:definitions>
  <inkml:trace contextRef="#ctx0" brushRef="#br0">1 1 6553,'0'0'0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7A7E7-DE43-B254-B832-B361B40AE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66A5C-48C3-DF18-A369-1FD7557281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57E835-AC4B-43B7-8C54-19A23280B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D48F1-CF8B-755E-08E9-C83F0D12D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280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7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54-7FB1-9EAC-1E91-973B1CFB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9D36-AA6C-C3E1-A626-EE85AA043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F0FB4-3DC0-DAF4-1721-D116F9EF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26DF5-8D9E-F9A8-4282-3ADFF72F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40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968C0-D128-A9C2-7627-9F5BE57BA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848E2D-B334-1C88-480B-375211246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75F94E-D7E0-C365-E414-F31516B0C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62B72-407A-0098-3101-E52CC2124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330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54-7FB1-9EAC-1E91-973B1CFB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9D36-AA6C-C3E1-A626-EE85AA043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F0FB4-3DC0-DAF4-1721-D116F9EF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26DF5-8D9E-F9A8-4282-3ADFF72F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675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54-7FB1-9EAC-1E91-973B1CFB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9D36-AA6C-C3E1-A626-EE85AA043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F0FB4-3DC0-DAF4-1721-D116F9EF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26DF5-8D9E-F9A8-4282-3ADFF72F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104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DEA29-AA94-E907-CA9C-08C4E387B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5C075-2369-AB4D-DFE0-21057B170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11A96-E9B8-8DDB-F25B-45D44BC92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D7356-95B2-7B6A-23A1-32E130FE3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8956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54-7FB1-9EAC-1E91-973B1CFB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9D36-AA6C-C3E1-A626-EE85AA043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F0FB4-3DC0-DAF4-1721-D116F9EF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26DF5-8D9E-F9A8-4282-3ADFF72F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934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54-7FB1-9EAC-1E91-973B1CFB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9D36-AA6C-C3E1-A626-EE85AA043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F0FB4-3DC0-DAF4-1721-D116F9EF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26DF5-8D9E-F9A8-4282-3ADFF72F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749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54-7FB1-9EAC-1E91-973B1CFB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9D36-AA6C-C3E1-A626-EE85AA043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F0FB4-3DC0-DAF4-1721-D116F9EF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26DF5-8D9E-F9A8-4282-3ADFF72F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89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1B54-7FB1-9EAC-1E91-973B1CFB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9D36-AA6C-C3E1-A626-EE85AA043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F0FB4-3DC0-DAF4-1721-D116F9EF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26DF5-8D9E-F9A8-4282-3ADFF72FB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0013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5B012-1FC8-5077-4CD4-8E859AAB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8A3F8-2A9F-329C-91DE-65DA40C1E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7A551D-9CBA-46EE-D639-282434C11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9180E-B826-B80D-FA01-794059112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40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‹№›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4.xml"/><Relationship Id="rId5" Type="http://schemas.openxmlformats.org/officeDocument/2006/relationships/image" Target="../media/image1.png"/><Relationship Id="rId4" Type="http://schemas.openxmlformats.org/officeDocument/2006/relationships/customXml" Target="../ink/ink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1.png"/><Relationship Id="rId4" Type="http://schemas.openxmlformats.org/officeDocument/2006/relationships/customXml" Target="../ink/ink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8.xml"/><Relationship Id="rId5" Type="http://schemas.openxmlformats.org/officeDocument/2006/relationships/image" Target="../media/image5.png"/><Relationship Id="rId4" Type="http://schemas.openxmlformats.org/officeDocument/2006/relationships/customXml" Target="../ink/ink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и для презентацій Папір | Безкоштовні фони для презентацій PowerPoint">
            <a:extLst>
              <a:ext uri="{FF2B5EF4-FFF2-40B4-BE49-F238E27FC236}">
                <a16:creationId xmlns:a16="http://schemas.microsoft.com/office/drawing/2014/main" id="{3E957E99-9DED-2D18-66BE-BDD591B4D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886949" cy="1173579"/>
          </a:xfrm>
          <a:solidFill>
            <a:schemeClr val="bg2"/>
          </a:solidFill>
          <a:effectLst>
            <a:glow rad="139700">
              <a:schemeClr val="accent3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успішності здобувачів освіти відділення "Початкова освіта" за результатами успішності ІІ півріччя 202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/202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8847269F-0525-6A12-E05A-7F2698C3DC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3495627"/>
              </p:ext>
            </p:extLst>
          </p:nvPr>
        </p:nvGraphicFramePr>
        <p:xfrm>
          <a:off x="378542" y="1533833"/>
          <a:ext cx="7969046" cy="4862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E3BC36D0-2AAA-672B-F66B-AD629B57A354}"/>
              </a:ext>
            </a:extLst>
          </p:cNvPr>
          <p:cNvSpPr txBox="1"/>
          <p:nvPr/>
        </p:nvSpPr>
        <p:spPr>
          <a:xfrm>
            <a:off x="626806" y="1656602"/>
            <a:ext cx="1268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CB91C27-25EA-8A2D-4B14-EFF213543B20}"/>
              </a:ext>
            </a:extLst>
          </p:cNvPr>
          <p:cNvSpPr txBox="1"/>
          <p:nvPr/>
        </p:nvSpPr>
        <p:spPr>
          <a:xfrm>
            <a:off x="929149" y="2532338"/>
            <a:ext cx="1047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D5B8301-5878-131C-6395-B39C23E3986B}"/>
              </a:ext>
            </a:extLst>
          </p:cNvPr>
          <p:cNvSpPr txBox="1"/>
          <p:nvPr/>
        </p:nvSpPr>
        <p:spPr>
          <a:xfrm>
            <a:off x="1123480" y="3497052"/>
            <a:ext cx="1047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6558D4-9F0E-861A-D39B-B4989D84CE3A}"/>
              </a:ext>
            </a:extLst>
          </p:cNvPr>
          <p:cNvSpPr txBox="1"/>
          <p:nvPr/>
        </p:nvSpPr>
        <p:spPr>
          <a:xfrm>
            <a:off x="929149" y="5398716"/>
            <a:ext cx="1047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96,5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788750-1C65-4D85-86EA-300FB255AC4A}"/>
              </a:ext>
            </a:extLst>
          </p:cNvPr>
          <p:cNvSpPr txBox="1"/>
          <p:nvPr/>
        </p:nvSpPr>
        <p:spPr>
          <a:xfrm>
            <a:off x="943898" y="4417106"/>
            <a:ext cx="789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F8BDDA-DD12-4BA7-8E63-F35DB25FCD5A}"/>
              </a:ext>
            </a:extLst>
          </p:cNvPr>
          <p:cNvSpPr txBox="1"/>
          <p:nvPr/>
        </p:nvSpPr>
        <p:spPr>
          <a:xfrm>
            <a:off x="2526892" y="5398716"/>
            <a:ext cx="5809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Кваліфікаційний іспит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9B047-7FE5-3357-29A9-E74136613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и для презентацій Папір | Безкоштовні фони для презентацій PowerPoint">
            <a:extLst>
              <a:ext uri="{FF2B5EF4-FFF2-40B4-BE49-F238E27FC236}">
                <a16:creationId xmlns:a16="http://schemas.microsoft.com/office/drawing/2014/main" id="{DA9CF2D4-6D86-7AB3-5D58-44DC6132A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00" y="0"/>
            <a:ext cx="12191999" cy="6858000"/>
          </a:xfrm>
          <a:prstGeom prst="rect">
            <a:avLst/>
          </a:prstGeom>
          <a:noFill/>
          <a:effectLst>
            <a:glow rad="127000">
              <a:srgbClr val="00B05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Заголовок 37">
            <a:extLst>
              <a:ext uri="{FF2B5EF4-FFF2-40B4-BE49-F238E27FC236}">
                <a16:creationId xmlns:a16="http://schemas.microsoft.com/office/drawing/2014/main" id="{84F5F95C-4609-1E3B-7E4A-5428819E3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120" y="190336"/>
            <a:ext cx="9001225" cy="598198"/>
          </a:xfrm>
          <a:solidFill>
            <a:schemeClr val="bg2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kumimoji="0" lang="uk-UA" sz="32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Якісний показник на кожному курсі</a:t>
            </a:r>
            <a:endParaRPr lang="uk-UA" dirty="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6" name="Рукописні дані 25">
                <a:extLst>
                  <a:ext uri="{FF2B5EF4-FFF2-40B4-BE49-F238E27FC236}">
                    <a16:creationId xmlns:a16="http://schemas.microsoft.com/office/drawing/2014/main" id="{2C5A51CC-7DED-B010-F2E1-3DCD13504CC0}"/>
                  </a:ext>
                </a:extLst>
              </p14:cNvPr>
              <p14:cNvContentPartPr/>
              <p14:nvPr/>
            </p14:nvContentPartPr>
            <p14:xfrm>
              <a:off x="5668830" y="4732020"/>
              <a:ext cx="5040" cy="360"/>
            </p14:xfrm>
          </p:contentPart>
        </mc:Choice>
        <mc:Fallback xmlns="">
          <p:pic>
            <p:nvPicPr>
              <p:cNvPr id="26" name="Рукописні дані 25">
                <a:extLst>
                  <a:ext uri="{FF2B5EF4-FFF2-40B4-BE49-F238E27FC236}">
                    <a16:creationId xmlns:a16="http://schemas.microsoft.com/office/drawing/2014/main" id="{EF015C64-4AA5-585B-18C1-9619635611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33190" y="4696020"/>
                <a:ext cx="766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29" name="Рукописні дані 28">
                <a:extLst>
                  <a:ext uri="{FF2B5EF4-FFF2-40B4-BE49-F238E27FC236}">
                    <a16:creationId xmlns:a16="http://schemas.microsoft.com/office/drawing/2014/main" id="{732AD1C1-4631-257F-220C-1B1614831626}"/>
                  </a:ext>
                </a:extLst>
              </p14:cNvPr>
              <p14:cNvContentPartPr/>
              <p14:nvPr/>
            </p14:nvContentPartPr>
            <p14:xfrm>
              <a:off x="5051430" y="5257620"/>
              <a:ext cx="360" cy="360"/>
            </p14:xfrm>
          </p:contentPart>
        </mc:Choice>
        <mc:Fallback xmlns="">
          <p:pic>
            <p:nvPicPr>
              <p:cNvPr id="29" name="Рукописні дані 28">
                <a:extLst>
                  <a:ext uri="{FF2B5EF4-FFF2-40B4-BE49-F238E27FC236}">
                    <a16:creationId xmlns:a16="http://schemas.microsoft.com/office/drawing/2014/main" id="{43D7E4B7-B501-CFF6-5329-C586805311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15790" y="5221980"/>
                <a:ext cx="72000" cy="72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" name="Діаграма 4">
            <a:extLst>
              <a:ext uri="{FF2B5EF4-FFF2-40B4-BE49-F238E27FC236}">
                <a16:creationId xmlns:a16="http://schemas.microsoft.com/office/drawing/2014/main" id="{3EA4176B-D54E-4085-9A2E-B09921724F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6630422"/>
              </p:ext>
            </p:extLst>
          </p:nvPr>
        </p:nvGraphicFramePr>
        <p:xfrm>
          <a:off x="19601" y="788534"/>
          <a:ext cx="11125919" cy="6069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678526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rt">
            <a:extLst>
              <a:ext uri="{FF2B5EF4-FFF2-40B4-BE49-F238E27FC236}">
                <a16:creationId xmlns:a16="http://schemas.microsoft.com/office/drawing/2014/main" id="{22467D64-2506-AC8F-8730-BF51AD18C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Диаграмма 25">
            <a:extLst>
              <a:ext uri="{FF2B5EF4-FFF2-40B4-BE49-F238E27FC236}">
                <a16:creationId xmlns:a16="http://schemas.microsoft.com/office/drawing/2014/main" id="{6D8A4B6A-1A44-34AC-133F-B396FE362B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1729299"/>
              </p:ext>
            </p:extLst>
          </p:nvPr>
        </p:nvGraphicFramePr>
        <p:xfrm>
          <a:off x="170329" y="0"/>
          <a:ext cx="1154654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5AB6D40A-2A0A-AF3D-8CF7-3ECD37765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047" y="163041"/>
            <a:ext cx="9585429" cy="421421"/>
          </a:xfrm>
          <a:solidFill>
            <a:schemeClr val="bg2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Якісний показник за предметами на І курсі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05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6816-7D60-19D5-344B-896C1651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A0C10-4809-BE4D-7B74-7E3AD91BC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0616" cy="6857999"/>
          </a:xfrm>
          <a:prstGeom prst="rect">
            <a:avLst/>
          </a:prstGeom>
          <a:effectLst>
            <a:glow rad="152400">
              <a:srgbClr val="21C330">
                <a:alpha val="99000"/>
              </a:srgbClr>
            </a:glow>
            <a:outerShdw blurRad="50800" dist="50800" dir="5400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 extrusionH="76200" contourW="12700">
            <a:contourClr>
              <a:schemeClr val="bg1"/>
            </a:contourClr>
          </a:sp3d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F781F2D-8F78-E59D-A6CC-A5696CFE1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55" y="193942"/>
            <a:ext cx="9511235" cy="467523"/>
          </a:xfrm>
          <a:solidFill>
            <a:schemeClr val="bg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kumimoji="0" lang="uk-UA" sz="32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Якісний показник за предметами на </a:t>
            </a: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курсі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25">
            <a:extLst>
              <a:ext uri="{FF2B5EF4-FFF2-40B4-BE49-F238E27FC236}">
                <a16:creationId xmlns:a16="http://schemas.microsoft.com/office/drawing/2014/main" id="{CF2D7301-B136-C4E8-0914-65D76CA442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199518"/>
              </p:ext>
            </p:extLst>
          </p:nvPr>
        </p:nvGraphicFramePr>
        <p:xfrm>
          <a:off x="-245097" y="1452282"/>
          <a:ext cx="11811786" cy="5405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5083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A6E8-D8CE-5CA7-3AC5-C6E745E70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977714-2BB0-4494-A0E3-E19091D21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003" y="-128547"/>
            <a:ext cx="12548006" cy="711509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891A141-7DF4-9135-4729-661365A24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4718" y="185743"/>
            <a:ext cx="8946037" cy="837881"/>
          </a:xfrm>
          <a:solidFill>
            <a:schemeClr val="bg2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kumimoji="0" lang="uk-UA" sz="30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Якісний показник за освітніми </a:t>
            </a:r>
            <a:br>
              <a:rPr kumimoji="0" lang="uk-UA" sz="30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uk-UA" sz="30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компонентами на ІІІ курсі</a:t>
            </a:r>
            <a:endParaRPr lang="en-US" sz="3000" dirty="0">
              <a:solidFill>
                <a:srgbClr val="002060"/>
              </a:solidFill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25">
            <a:extLst>
              <a:ext uri="{FF2B5EF4-FFF2-40B4-BE49-F238E27FC236}">
                <a16:creationId xmlns:a16="http://schemas.microsoft.com/office/drawing/2014/main" id="{EDAF10CF-BFC3-DD8C-0840-0DAA8923FA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681647"/>
              </p:ext>
            </p:extLst>
          </p:nvPr>
        </p:nvGraphicFramePr>
        <p:xfrm>
          <a:off x="304800" y="1337914"/>
          <a:ext cx="11349318" cy="4915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8295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6816-7D60-19D5-344B-896C1651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A0C10-4809-BE4D-7B74-7E3AD91BC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0616" cy="6858000"/>
          </a:xfrm>
          <a:prstGeom prst="rect">
            <a:avLst/>
          </a:prstGeom>
          <a:effectLst>
            <a:glow rad="152400">
              <a:srgbClr val="21C330">
                <a:alpha val="99000"/>
              </a:srgbClr>
            </a:glow>
            <a:outerShdw blurRad="50800" dist="50800" dir="5400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 extrusionH="76200" contourW="12700">
            <a:contourClr>
              <a:schemeClr val="bg1"/>
            </a:contourClr>
          </a:sp3d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F781F2D-8F78-E59D-A6CC-A5696CFE1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55" y="207390"/>
            <a:ext cx="8865381" cy="716437"/>
          </a:xfrm>
          <a:solidFill>
            <a:schemeClr val="bg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br>
              <a:rPr kumimoji="0" lang="en-US" sz="32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en-US" sz="32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br>
              <a:rPr kumimoji="0" lang="en-US" sz="32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uk-UA" sz="3000" b="1" i="0" u="none" strike="noStrike" kern="1200" cap="none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Якісний показник за </a:t>
            </a:r>
            <a:r>
              <a:rPr lang="uk-UA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  </a:t>
            </a:r>
            <a:br>
              <a:rPr lang="uk-UA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компонентами на І</a:t>
            </a:r>
            <a:r>
              <a:rPr lang="en-US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курсі</a:t>
            </a:r>
            <a:endParaRPr lang="en-US" sz="3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25">
            <a:extLst>
              <a:ext uri="{FF2B5EF4-FFF2-40B4-BE49-F238E27FC236}">
                <a16:creationId xmlns:a16="http://schemas.microsoft.com/office/drawing/2014/main" id="{CF2D7301-B136-C4E8-0914-65D76CA442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17832"/>
              </p:ext>
            </p:extLst>
          </p:nvPr>
        </p:nvGraphicFramePr>
        <p:xfrm>
          <a:off x="94269" y="1065229"/>
          <a:ext cx="10407192" cy="5792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1445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6816-7D60-19D5-344B-896C1651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A0C10-4809-BE4D-7B74-7E3AD91BC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0616" cy="6857999"/>
          </a:xfrm>
          <a:prstGeom prst="rect">
            <a:avLst/>
          </a:prstGeom>
          <a:effectLst>
            <a:glow rad="152400">
              <a:srgbClr val="21C330">
                <a:alpha val="99000"/>
              </a:srgbClr>
            </a:glow>
            <a:outerShdw blurRad="50800" dist="50800" dir="5400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 extrusionH="76200" contourW="12700">
            <a:contourClr>
              <a:schemeClr val="bg1"/>
            </a:contourClr>
          </a:sp3d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F781F2D-8F78-E59D-A6CC-A5696CFE1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55" y="193942"/>
            <a:ext cx="9511235" cy="467523"/>
          </a:xfrm>
          <a:solidFill>
            <a:schemeClr val="bg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бал на кожному курсі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C8F22CD1-2FE5-4A8C-9C06-4F3CC99B7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15761"/>
              </p:ext>
            </p:extLst>
          </p:nvPr>
        </p:nvGraphicFramePr>
        <p:xfrm>
          <a:off x="1082352" y="2183362"/>
          <a:ext cx="8896038" cy="2491273"/>
        </p:xfrm>
        <a:graphic>
          <a:graphicData uri="http://schemas.openxmlformats.org/drawingml/2006/table">
            <a:tbl>
              <a:tblPr firstRow="1" firstCol="1" bandRow="1"/>
              <a:tblGrid>
                <a:gridCol w="2223779">
                  <a:extLst>
                    <a:ext uri="{9D8B030D-6E8A-4147-A177-3AD203B41FA5}">
                      <a16:colId xmlns:a16="http://schemas.microsoft.com/office/drawing/2014/main" val="3415622596"/>
                    </a:ext>
                  </a:extLst>
                </a:gridCol>
                <a:gridCol w="2486160">
                  <a:extLst>
                    <a:ext uri="{9D8B030D-6E8A-4147-A177-3AD203B41FA5}">
                      <a16:colId xmlns:a16="http://schemas.microsoft.com/office/drawing/2014/main" val="464937647"/>
                    </a:ext>
                  </a:extLst>
                </a:gridCol>
                <a:gridCol w="1961396">
                  <a:extLst>
                    <a:ext uri="{9D8B030D-6E8A-4147-A177-3AD203B41FA5}">
                      <a16:colId xmlns:a16="http://schemas.microsoft.com/office/drawing/2014/main" val="2836714078"/>
                    </a:ext>
                  </a:extLst>
                </a:gridCol>
                <a:gridCol w="2224703">
                  <a:extLst>
                    <a:ext uri="{9D8B030D-6E8A-4147-A177-3AD203B41FA5}">
                      <a16:colId xmlns:a16="http://schemas.microsoft.com/office/drawing/2014/main" val="3189149213"/>
                    </a:ext>
                  </a:extLst>
                </a:gridCol>
              </a:tblGrid>
              <a:tr h="692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 курс</a:t>
                      </a:r>
                      <a:endParaRPr lang="uk-UA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ІІ курс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ІІІ курс 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en-US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uk-UA" sz="2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курс</a:t>
                      </a:r>
                      <a:endParaRPr lang="uk-UA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214762"/>
                  </a:ext>
                </a:extLst>
              </a:tr>
              <a:tr h="74528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12-бальною шкалою</a:t>
                      </a:r>
                      <a:endParaRPr lang="uk-UA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шкалою закладу </a:t>
                      </a:r>
                      <a:r>
                        <a:rPr lang="ru-RU" sz="2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освіти</a:t>
                      </a:r>
                      <a:endParaRPr lang="uk-UA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96183"/>
                  </a:ext>
                </a:extLst>
              </a:tr>
              <a:tr h="10531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8,3</a:t>
                      </a:r>
                      <a:endParaRPr lang="uk-UA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7,9</a:t>
                      </a:r>
                      <a:endParaRPr lang="uk-UA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  <a:endParaRPr lang="uk-UA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</a:t>
                      </a:r>
                      <a:endParaRPr lang="uk-UA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05616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44B5410-3138-4B5E-B0FE-FF215A34A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325" y="33099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046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F570E-5B17-31D2-89A4-AB3E4B5C7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и для презентацій Папір | Безкоштовні фони для презентацій PowerPoint">
            <a:extLst>
              <a:ext uri="{FF2B5EF4-FFF2-40B4-BE49-F238E27FC236}">
                <a16:creationId xmlns:a16="http://schemas.microsoft.com/office/drawing/2014/main" id="{B2B80B39-050A-8BA4-4C4B-86532B7FA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D9833A0-5989-6CA1-E7EE-53FEC17D0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378440" cy="1041713"/>
          </a:xfrm>
        </p:spPr>
        <p:txBody>
          <a:bodyPr/>
          <a:lstStyle/>
          <a:p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Увага !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6" name="Рукописні дані 25">
                <a:extLst>
                  <a:ext uri="{FF2B5EF4-FFF2-40B4-BE49-F238E27FC236}">
                    <a16:creationId xmlns:a16="http://schemas.microsoft.com/office/drawing/2014/main" id="{4458BB1C-E7EF-D44F-AB71-295545F6FC74}"/>
                  </a:ext>
                </a:extLst>
              </p14:cNvPr>
              <p14:cNvContentPartPr/>
              <p14:nvPr/>
            </p14:nvContentPartPr>
            <p14:xfrm>
              <a:off x="5668830" y="4732020"/>
              <a:ext cx="5040" cy="360"/>
            </p14:xfrm>
          </p:contentPart>
        </mc:Choice>
        <mc:Fallback xmlns="">
          <p:pic>
            <p:nvPicPr>
              <p:cNvPr id="26" name="Рукописні дані 25">
                <a:extLst>
                  <a:ext uri="{FF2B5EF4-FFF2-40B4-BE49-F238E27FC236}">
                    <a16:creationId xmlns:a16="http://schemas.microsoft.com/office/drawing/2014/main" id="{EF015C64-4AA5-585B-18C1-9619635611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33190" y="4696020"/>
                <a:ext cx="766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29" name="Рукописні дані 28">
                <a:extLst>
                  <a:ext uri="{FF2B5EF4-FFF2-40B4-BE49-F238E27FC236}">
                    <a16:creationId xmlns:a16="http://schemas.microsoft.com/office/drawing/2014/main" id="{7BF200B2-AC87-A099-93C5-902A0BBEE120}"/>
                  </a:ext>
                </a:extLst>
              </p14:cNvPr>
              <p14:cNvContentPartPr/>
              <p14:nvPr/>
            </p14:nvContentPartPr>
            <p14:xfrm>
              <a:off x="5051430" y="5257620"/>
              <a:ext cx="360" cy="360"/>
            </p14:xfrm>
          </p:contentPart>
        </mc:Choice>
        <mc:Fallback xmlns="">
          <p:pic>
            <p:nvPicPr>
              <p:cNvPr id="29" name="Рукописні дані 28">
                <a:extLst>
                  <a:ext uri="{FF2B5EF4-FFF2-40B4-BE49-F238E27FC236}">
                    <a16:creationId xmlns:a16="http://schemas.microsoft.com/office/drawing/2014/main" id="{43D7E4B7-B501-CFF6-5329-C586805311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15790" y="5221980"/>
                <a:ext cx="72000" cy="72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" name="Таблиця 1">
            <a:extLst>
              <a:ext uri="{FF2B5EF4-FFF2-40B4-BE49-F238E27FC236}">
                <a16:creationId xmlns:a16="http://schemas.microsoft.com/office/drawing/2014/main" id="{F714A542-1242-78B7-E1A6-277E1DA3C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426233"/>
              </p:ext>
            </p:extLst>
          </p:nvPr>
        </p:nvGraphicFramePr>
        <p:xfrm>
          <a:off x="594361" y="1459813"/>
          <a:ext cx="9384030" cy="5082962"/>
        </p:xfrm>
        <a:graphic>
          <a:graphicData uri="http://schemas.openxmlformats.org/drawingml/2006/table">
            <a:tbl>
              <a:tblPr firstRow="1" firstCol="1" bandRow="1"/>
              <a:tblGrid>
                <a:gridCol w="1899351">
                  <a:extLst>
                    <a:ext uri="{9D8B030D-6E8A-4147-A177-3AD203B41FA5}">
                      <a16:colId xmlns:a16="http://schemas.microsoft.com/office/drawing/2014/main" val="1119883102"/>
                    </a:ext>
                  </a:extLst>
                </a:gridCol>
                <a:gridCol w="1692225">
                  <a:extLst>
                    <a:ext uri="{9D8B030D-6E8A-4147-A177-3AD203B41FA5}">
                      <a16:colId xmlns:a16="http://schemas.microsoft.com/office/drawing/2014/main" val="1091367280"/>
                    </a:ext>
                  </a:extLst>
                </a:gridCol>
                <a:gridCol w="898950">
                  <a:extLst>
                    <a:ext uri="{9D8B030D-6E8A-4147-A177-3AD203B41FA5}">
                      <a16:colId xmlns:a16="http://schemas.microsoft.com/office/drawing/2014/main" val="3040296783"/>
                    </a:ext>
                  </a:extLst>
                </a:gridCol>
                <a:gridCol w="2119520">
                  <a:extLst>
                    <a:ext uri="{9D8B030D-6E8A-4147-A177-3AD203B41FA5}">
                      <a16:colId xmlns:a16="http://schemas.microsoft.com/office/drawing/2014/main" val="4056630219"/>
                    </a:ext>
                  </a:extLst>
                </a:gridCol>
                <a:gridCol w="1875034">
                  <a:extLst>
                    <a:ext uri="{9D8B030D-6E8A-4147-A177-3AD203B41FA5}">
                      <a16:colId xmlns:a16="http://schemas.microsoft.com/office/drawing/2014/main" val="4216318472"/>
                    </a:ext>
                  </a:extLst>
                </a:gridCol>
                <a:gridCol w="898950">
                  <a:extLst>
                    <a:ext uri="{9D8B030D-6E8A-4147-A177-3AD203B41FA5}">
                      <a16:colId xmlns:a16="http://schemas.microsoft.com/office/drawing/2014/main" val="1902275947"/>
                    </a:ext>
                  </a:extLst>
                </a:gridCol>
              </a:tblGrid>
              <a:tr h="330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 курс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ІІ курс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ІІІ курс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25073"/>
                  </a:ext>
                </a:extLst>
              </a:tr>
              <a:tr h="33066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Кількість здобувачів освіти з 1-2 «4» (7-9 балів)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E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182776"/>
                  </a:ext>
                </a:extLst>
              </a:tr>
              <a:tr h="685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Прізвище,ініціали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Група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Прізвище, ініціали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Група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055247"/>
                  </a:ext>
                </a:extLst>
              </a:tr>
              <a:tr h="685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Кузьменко Є.О.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Фізична культура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Мельниченко К.І.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Сучасна українська мова з практикумом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361099"/>
                  </a:ext>
                </a:extLst>
              </a:tr>
              <a:tr h="685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Васильчук Т.О.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Сучасна українська мова з практикумом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581947"/>
                  </a:ext>
                </a:extLst>
              </a:tr>
              <a:tr h="685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Захарчук Т.В.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Сучасна українська мова з практикумом</a:t>
                      </a:r>
                      <a:endParaRPr lang="uk-UA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516293"/>
                  </a:ext>
                </a:extLst>
              </a:tr>
              <a:tr h="10396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 навчання фізкультурної освітньої галузі</a:t>
                      </a:r>
                      <a:endParaRPr lang="uk-UA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784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18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и для презентацій Папір | Безкоштовні фони для презентацій PowerPoint">
            <a:extLst>
              <a:ext uri="{FF2B5EF4-FFF2-40B4-BE49-F238E27FC236}">
                <a16:creationId xmlns:a16="http://schemas.microsoft.com/office/drawing/2014/main" id="{87D8F6FC-2C4C-4C93-0C1A-D248F7041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60" y="-48006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ED38F-3FCF-D9CD-1682-8C6F5C9C0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3"/>
            <a:ext cx="6787747" cy="1022008"/>
          </a:xfrm>
          <a:solidFill>
            <a:schemeClr val="bg2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відмінників на кожному курсі</a:t>
            </a:r>
          </a:p>
        </p:txBody>
      </p:sp>
      <p:graphicFrame>
        <p:nvGraphicFramePr>
          <p:cNvPr id="5" name="Місце для вмісту 4">
            <a:extLst>
              <a:ext uri="{FF2B5EF4-FFF2-40B4-BE49-F238E27FC236}">
                <a16:creationId xmlns:a16="http://schemas.microsoft.com/office/drawing/2014/main" id="{99136B94-2F22-F405-4135-C5329448B7B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143481"/>
              </p:ext>
            </p:extLst>
          </p:nvPr>
        </p:nvGraphicFramePr>
        <p:xfrm>
          <a:off x="839244" y="2281239"/>
          <a:ext cx="10430736" cy="340450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724293">
                  <a:extLst>
                    <a:ext uri="{9D8B030D-6E8A-4147-A177-3AD203B41FA5}">
                      <a16:colId xmlns:a16="http://schemas.microsoft.com/office/drawing/2014/main" val="588961359"/>
                    </a:ext>
                  </a:extLst>
                </a:gridCol>
                <a:gridCol w="2497509">
                  <a:extLst>
                    <a:ext uri="{9D8B030D-6E8A-4147-A177-3AD203B41FA5}">
                      <a16:colId xmlns:a16="http://schemas.microsoft.com/office/drawing/2014/main" val="3846231231"/>
                    </a:ext>
                  </a:extLst>
                </a:gridCol>
                <a:gridCol w="1980113">
                  <a:extLst>
                    <a:ext uri="{9D8B030D-6E8A-4147-A177-3AD203B41FA5}">
                      <a16:colId xmlns:a16="http://schemas.microsoft.com/office/drawing/2014/main" val="814001868"/>
                    </a:ext>
                  </a:extLst>
                </a:gridCol>
                <a:gridCol w="3228821">
                  <a:extLst>
                    <a:ext uri="{9D8B030D-6E8A-4147-A177-3AD203B41FA5}">
                      <a16:colId xmlns:a16="http://schemas.microsoft.com/office/drawing/2014/main" val="2148725595"/>
                    </a:ext>
                  </a:extLst>
                </a:gridCol>
              </a:tblGrid>
              <a:tr h="487058">
                <a:tc>
                  <a:txBody>
                    <a:bodyPr/>
                    <a:lstStyle/>
                    <a:p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курс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 курс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ІІІ курс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 </a:t>
                      </a:r>
                      <a:r>
                        <a:rPr lang="uk-UA" sz="2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167988"/>
                  </a:ext>
                </a:extLst>
              </a:tr>
              <a:tr h="2551690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Герасимчук А.С., </a:t>
                      </a:r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Селюченко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А.В. (111 гр.), </a:t>
                      </a:r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Омельянов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Є.І. (112 гр.)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</a:p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Дем'янчук І.Я. (121 гр.), </a:t>
                      </a:r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Пахлюк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А.В., Денисенко І.С.</a:t>
                      </a:r>
                    </a:p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(122 гр.)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  <a:p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Карабінська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 В., Кузьменко Д.М. (131 гр.)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Новак А.В.,</a:t>
                      </a:r>
                    </a:p>
                    <a:p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Познякова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О.П. (142 гр.),</a:t>
                      </a:r>
                    </a:p>
                    <a:p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Катюха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М.С.,</a:t>
                      </a:r>
                    </a:p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Мартинюк А.В.,</a:t>
                      </a:r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Руденок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М.А., </a:t>
                      </a:r>
                      <a:r>
                        <a:rPr lang="uk-UA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Корченюк</a:t>
                      </a:r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О.В. </a:t>
                      </a:r>
                    </a:p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(141 гр.)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284382"/>
                  </a:ext>
                </a:extLst>
              </a:tr>
              <a:tr h="329250">
                <a:tc gridSpan="4">
                  <a:txBody>
                    <a:bodyPr/>
                    <a:lstStyle/>
                    <a:p>
                      <a:r>
                        <a:rPr lang="uk-UA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ВСЬОГО:  14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1046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6" name="Рукописні дані 25">
                <a:extLst>
                  <a:ext uri="{FF2B5EF4-FFF2-40B4-BE49-F238E27FC236}">
                    <a16:creationId xmlns:a16="http://schemas.microsoft.com/office/drawing/2014/main" id="{EF015C64-4AA5-585B-18C1-961963561154}"/>
                  </a:ext>
                </a:extLst>
              </p14:cNvPr>
              <p14:cNvContentPartPr/>
              <p14:nvPr/>
            </p14:nvContentPartPr>
            <p14:xfrm>
              <a:off x="5668830" y="4732020"/>
              <a:ext cx="5040" cy="360"/>
            </p14:xfrm>
          </p:contentPart>
        </mc:Choice>
        <mc:Fallback xmlns="">
          <p:pic>
            <p:nvPicPr>
              <p:cNvPr id="26" name="Рукописні дані 25">
                <a:extLst>
                  <a:ext uri="{FF2B5EF4-FFF2-40B4-BE49-F238E27FC236}">
                    <a16:creationId xmlns:a16="http://schemas.microsoft.com/office/drawing/2014/main" id="{EF015C64-4AA5-585B-18C1-9619635611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33190" y="4696020"/>
                <a:ext cx="766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29" name="Рукописні дані 28">
                <a:extLst>
                  <a:ext uri="{FF2B5EF4-FFF2-40B4-BE49-F238E27FC236}">
                    <a16:creationId xmlns:a16="http://schemas.microsoft.com/office/drawing/2014/main" id="{43D7E4B7-B501-CFF6-5329-C5868053114B}"/>
                  </a:ext>
                </a:extLst>
              </p14:cNvPr>
              <p14:cNvContentPartPr/>
              <p14:nvPr/>
            </p14:nvContentPartPr>
            <p14:xfrm>
              <a:off x="5051430" y="5257620"/>
              <a:ext cx="360" cy="360"/>
            </p14:xfrm>
          </p:contentPart>
        </mc:Choice>
        <mc:Fallback xmlns="">
          <p:pic>
            <p:nvPicPr>
              <p:cNvPr id="29" name="Рукописні дані 28">
                <a:extLst>
                  <a:ext uri="{FF2B5EF4-FFF2-40B4-BE49-F238E27FC236}">
                    <a16:creationId xmlns:a16="http://schemas.microsoft.com/office/drawing/2014/main" id="{43D7E4B7-B501-CFF6-5329-C5868053114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15790" y="5221980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6816-7D60-19D5-344B-896C1651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A0C10-4809-BE4D-7B74-7E3AD91BC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0616" cy="6857999"/>
          </a:xfrm>
          <a:prstGeom prst="rect">
            <a:avLst/>
          </a:prstGeom>
          <a:effectLst>
            <a:glow rad="152400">
              <a:srgbClr val="21C330">
                <a:alpha val="99000"/>
              </a:srgbClr>
            </a:glow>
            <a:outerShdw blurRad="50800" dist="50800" dir="5400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 extrusionH="76200" contourW="12700">
            <a:contourClr>
              <a:schemeClr val="bg1"/>
            </a:contourClr>
          </a:sp3d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F781F2D-8F78-E59D-A6CC-A5696CFE1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55" y="193942"/>
            <a:ext cx="9511235" cy="467523"/>
          </a:xfrm>
          <a:solidFill>
            <a:schemeClr val="bg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контрольних робіт на І курсі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14">
            <a:extLst>
              <a:ext uri="{FF2B5EF4-FFF2-40B4-BE49-F238E27FC236}">
                <a16:creationId xmlns:a16="http://schemas.microsoft.com/office/drawing/2014/main" id="{3B592FF5-6D99-486C-A1B0-8EFA676195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114080"/>
              </p:ext>
            </p:extLst>
          </p:nvPr>
        </p:nvGraphicFramePr>
        <p:xfrm>
          <a:off x="81280" y="870155"/>
          <a:ext cx="12349336" cy="5869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79633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6816-7D60-19D5-344B-896C1651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A0C10-4809-BE4D-7B74-7E3AD91BC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0616" cy="6857999"/>
          </a:xfrm>
          <a:prstGeom prst="rect">
            <a:avLst/>
          </a:prstGeom>
          <a:effectLst>
            <a:glow rad="152400">
              <a:srgbClr val="21C330">
                <a:alpha val="99000"/>
              </a:srgbClr>
            </a:glow>
            <a:outerShdw blurRad="50800" dist="50800" dir="5400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 extrusionH="76200" contourW="12700">
            <a:contourClr>
              <a:schemeClr val="bg1"/>
            </a:contourClr>
          </a:sp3d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F781F2D-8F78-E59D-A6CC-A5696CFE1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55" y="193942"/>
            <a:ext cx="9511235" cy="467523"/>
          </a:xfrm>
          <a:solidFill>
            <a:schemeClr val="bg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контрольних робіт на ІІ курсі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14">
            <a:extLst>
              <a:ext uri="{FF2B5EF4-FFF2-40B4-BE49-F238E27FC236}">
                <a16:creationId xmlns:a16="http://schemas.microsoft.com/office/drawing/2014/main" id="{3B592FF5-6D99-486C-A1B0-8EFA676195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6114399"/>
              </p:ext>
            </p:extLst>
          </p:nvPr>
        </p:nvGraphicFramePr>
        <p:xfrm>
          <a:off x="81280" y="870155"/>
          <a:ext cx="12349336" cy="5869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72910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6816-7D60-19D5-344B-896C1651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A0C10-4809-BE4D-7B74-7E3AD91BC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0616" cy="6857999"/>
          </a:xfrm>
          <a:prstGeom prst="rect">
            <a:avLst/>
          </a:prstGeom>
          <a:effectLst>
            <a:glow rad="152400">
              <a:srgbClr val="21C330">
                <a:alpha val="99000"/>
              </a:srgbClr>
            </a:glow>
            <a:outerShdw blurRad="50800" dist="50800" dir="5400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 extrusionH="76200" contourW="12700">
            <a:contourClr>
              <a:schemeClr val="bg1"/>
            </a:contourClr>
          </a:sp3d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F781F2D-8F78-E59D-A6CC-A5696CFE1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55" y="193942"/>
            <a:ext cx="9511235" cy="467523"/>
          </a:xfrm>
          <a:solidFill>
            <a:schemeClr val="bg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контрольних робіт на ІІІ курсі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14">
            <a:extLst>
              <a:ext uri="{FF2B5EF4-FFF2-40B4-BE49-F238E27FC236}">
                <a16:creationId xmlns:a16="http://schemas.microsoft.com/office/drawing/2014/main" id="{3B592FF5-6D99-486C-A1B0-8EFA676195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4415020"/>
              </p:ext>
            </p:extLst>
          </p:nvPr>
        </p:nvGraphicFramePr>
        <p:xfrm>
          <a:off x="0" y="870155"/>
          <a:ext cx="12430616" cy="5987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76255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6816-7D60-19D5-344B-896C16518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5A0C10-4809-BE4D-7B74-7E3AD91BC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30616" cy="6857999"/>
          </a:xfrm>
          <a:prstGeom prst="rect">
            <a:avLst/>
          </a:prstGeom>
          <a:effectLst>
            <a:glow rad="152400">
              <a:srgbClr val="21C330">
                <a:alpha val="99000"/>
              </a:srgbClr>
            </a:glow>
            <a:outerShdw blurRad="50800" dist="50800" dir="5400000" algn="ctr" rotWithShape="0">
              <a:srgbClr val="00B050"/>
            </a:outerShdw>
          </a:effectLst>
          <a:scene3d>
            <a:camera prst="orthographicFront"/>
            <a:lightRig rig="threePt" dir="t"/>
          </a:scene3d>
          <a:sp3d extrusionH="76200" contourW="12700">
            <a:contourClr>
              <a:schemeClr val="bg1"/>
            </a:contourClr>
          </a:sp3d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F781F2D-8F78-E59D-A6CC-A5696CFE1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55" y="193942"/>
            <a:ext cx="9511235" cy="467523"/>
          </a:xfrm>
          <a:solidFill>
            <a:schemeClr val="bg2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 контрольних робіт на І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курсі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14">
            <a:extLst>
              <a:ext uri="{FF2B5EF4-FFF2-40B4-BE49-F238E27FC236}">
                <a16:creationId xmlns:a16="http://schemas.microsoft.com/office/drawing/2014/main" id="{3B592FF5-6D99-486C-A1B0-8EFA676195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345952"/>
              </p:ext>
            </p:extLst>
          </p:nvPr>
        </p:nvGraphicFramePr>
        <p:xfrm>
          <a:off x="0" y="870155"/>
          <a:ext cx="12430616" cy="5987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9063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92FC7-C241-D55A-7E6B-9DE694936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Фони для презентацій Папір | Безкоштовні фони для презентацій PowerPoint">
            <a:extLst>
              <a:ext uri="{FF2B5EF4-FFF2-40B4-BE49-F238E27FC236}">
                <a16:creationId xmlns:a16="http://schemas.microsoft.com/office/drawing/2014/main" id="{7FC8C15D-AF0F-3B39-AE95-522E11E20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1E7884B-C16B-EDAA-ED2D-39BB78AE5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893870"/>
            <a:ext cx="7622714" cy="763729"/>
          </a:xfrm>
        </p:spPr>
        <p:txBody>
          <a:bodyPr/>
          <a:lstStyle/>
          <a:p>
            <a:r>
              <a:rPr lang="uk-UA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6" name="Рукописні дані 25">
                <a:extLst>
                  <a:ext uri="{FF2B5EF4-FFF2-40B4-BE49-F238E27FC236}">
                    <a16:creationId xmlns:a16="http://schemas.microsoft.com/office/drawing/2014/main" id="{C8694924-CD54-D08C-88EB-CD62FC221C4B}"/>
                  </a:ext>
                </a:extLst>
              </p14:cNvPr>
              <p14:cNvContentPartPr/>
              <p14:nvPr/>
            </p14:nvContentPartPr>
            <p14:xfrm>
              <a:off x="5668830" y="4732020"/>
              <a:ext cx="5040" cy="360"/>
            </p14:xfrm>
          </p:contentPart>
        </mc:Choice>
        <mc:Fallback xmlns="">
          <p:pic>
            <p:nvPicPr>
              <p:cNvPr id="26" name="Рукописні дані 25">
                <a:extLst>
                  <a:ext uri="{FF2B5EF4-FFF2-40B4-BE49-F238E27FC236}">
                    <a16:creationId xmlns:a16="http://schemas.microsoft.com/office/drawing/2014/main" id="{C8694924-CD54-D08C-88EB-CD62FC22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32830" y="4696020"/>
                <a:ext cx="766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29" name="Рукописні дані 28">
                <a:extLst>
                  <a:ext uri="{FF2B5EF4-FFF2-40B4-BE49-F238E27FC236}">
                    <a16:creationId xmlns:a16="http://schemas.microsoft.com/office/drawing/2014/main" id="{82EA712D-67CE-BAD5-99BD-B14D3D55D715}"/>
                  </a:ext>
                </a:extLst>
              </p14:cNvPr>
              <p14:cNvContentPartPr/>
              <p14:nvPr/>
            </p14:nvContentPartPr>
            <p14:xfrm>
              <a:off x="5051430" y="5257620"/>
              <a:ext cx="360" cy="360"/>
            </p14:xfrm>
          </p:contentPart>
        </mc:Choice>
        <mc:Fallback xmlns="">
          <p:pic>
            <p:nvPicPr>
              <p:cNvPr id="29" name="Рукописні дані 28">
                <a:extLst>
                  <a:ext uri="{FF2B5EF4-FFF2-40B4-BE49-F238E27FC236}">
                    <a16:creationId xmlns:a16="http://schemas.microsoft.com/office/drawing/2014/main" id="{82EA712D-67CE-BAD5-99BD-B14D3D55D71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15430" y="5221620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695142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0FE134-9032-4C7F-BC57-C7DE3F83336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1455</TotalTime>
  <Words>382</Words>
  <Application>Microsoft Office PowerPoint</Application>
  <PresentationFormat>Широкий екран</PresentationFormat>
  <Paragraphs>113</Paragraphs>
  <Slides>14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Arial</vt:lpstr>
      <vt:lpstr>Calibri</vt:lpstr>
      <vt:lpstr>Franklin Gothic Book</vt:lpstr>
      <vt:lpstr>Franklin Gothic Demi</vt:lpstr>
      <vt:lpstr>Times New Roman</vt:lpstr>
      <vt:lpstr>Custom</vt:lpstr>
      <vt:lpstr>Аналіз успішності здобувачів освіти відділення "Початкова освіта" за результатами успішності ІІ півріччя 2025/2026 н.р.</vt:lpstr>
      <vt:lpstr>Якісний показник на кожному курсі</vt:lpstr>
      <vt:lpstr>Якісний показник за предметами на І курсі</vt:lpstr>
      <vt:lpstr>Якісний показник за предметами на ІІ курсі</vt:lpstr>
      <vt:lpstr>Якісний показник за освітніми  компонентами на ІІІ курсі</vt:lpstr>
      <vt:lpstr>   Якісний показник за освітніми   компонентами на ІV курсі</vt:lpstr>
      <vt:lpstr>Середній бал на кожному курсі</vt:lpstr>
      <vt:lpstr> Увага !</vt:lpstr>
      <vt:lpstr>Кількість відмінників на кожному курсі</vt:lpstr>
      <vt:lpstr>Моніторинг контрольних робіт на І курсі</vt:lpstr>
      <vt:lpstr>Моніторинг контрольних робіт на ІІ курсі</vt:lpstr>
      <vt:lpstr>Моніторинг контрольних робіт на ІІІ курсі</vt:lpstr>
      <vt:lpstr>Моніторинг контрольних робіт на ІV курсі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успішності здобувачів освіти відділення "Початкова освіта" за результатами успішності ІІ півріччя 2025/2026 н.р.</dc:title>
  <dc:creator>Administrator</dc:creator>
  <cp:lastModifiedBy>380961617182</cp:lastModifiedBy>
  <cp:revision>40</cp:revision>
  <dcterms:created xsi:type="dcterms:W3CDTF">2023-12-20T08:12:12Z</dcterms:created>
  <dcterms:modified xsi:type="dcterms:W3CDTF">2026-08-26T14:21:14Z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