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charts/chart8.xml" ContentType="application/vnd.openxmlformats-officedocument.drawingml.chart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304" r:id="rId4"/>
    <p:sldId id="305" r:id="rId5"/>
    <p:sldId id="294" r:id="rId6"/>
    <p:sldId id="295" r:id="rId7"/>
    <p:sldId id="296" r:id="rId8"/>
    <p:sldId id="298" r:id="rId9"/>
    <p:sldId id="299" r:id="rId10"/>
    <p:sldId id="300" r:id="rId11"/>
    <p:sldId id="301" r:id="rId12"/>
    <p:sldId id="302" r:id="rId13"/>
    <p:sldId id="276" r:id="rId14"/>
    <p:sldId id="277" r:id="rId15"/>
    <p:sldId id="291" r:id="rId16"/>
    <p:sldId id="280" r:id="rId17"/>
    <p:sldId id="283" r:id="rId18"/>
    <p:sldId id="281" r:id="rId19"/>
    <p:sldId id="282" r:id="rId20"/>
    <p:sldId id="292" r:id="rId21"/>
    <p:sldId id="285" r:id="rId22"/>
    <p:sldId id="289" r:id="rId23"/>
    <p:sldId id="286" r:id="rId24"/>
    <p:sldId id="287" r:id="rId25"/>
    <p:sldId id="293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2A36E"/>
    <a:srgbClr val="BC95EF"/>
    <a:srgbClr val="552579"/>
    <a:srgbClr val="CC66FF"/>
    <a:srgbClr val="13DF13"/>
    <a:srgbClr val="12A640"/>
    <a:srgbClr val="FA8ADA"/>
    <a:srgbClr val="4FD51F"/>
    <a:srgbClr val="077B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400" b="1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УСПІШНОСТІ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ЗДОБУВАЧІВ ОСВІТИ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КУРСУ</a:t>
            </a:r>
          </a:p>
        </c:rich>
      </c:tx>
      <c:layout>
        <c:manualLayout>
          <c:xMode val="edge"/>
          <c:yMode val="edge"/>
          <c:x val="0.11513482775653354"/>
          <c:y val="3.177101967799642E-2"/>
        </c:manualLayout>
      </c:layout>
      <c:overlay val="0"/>
      <c:spPr>
        <a:solidFill>
          <a:schemeClr val="accent1">
            <a:lumMod val="20000"/>
            <a:lumOff val="8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5898046568787481E-2"/>
          <c:y val="8.0692547909367543E-2"/>
          <c:w val="0.8792976324116889"/>
          <c:h val="0.49259412988367252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Українська мова</c:v>
                </c:pt>
                <c:pt idx="1">
                  <c:v>Українська література</c:v>
                </c:pt>
                <c:pt idx="2">
                  <c:v>Зарубіжна література</c:v>
                </c:pt>
                <c:pt idx="3">
                  <c:v>Іноземна мова</c:v>
                </c:pt>
                <c:pt idx="4">
                  <c:v>Всесвітня історія </c:v>
                </c:pt>
                <c:pt idx="5">
                  <c:v>Громадянська освіта</c:v>
                </c:pt>
                <c:pt idx="6">
                  <c:v>Математика</c:v>
                </c:pt>
                <c:pt idx="7">
                  <c:v>Інтегр. курс "Природничі науки"</c:v>
                </c:pt>
                <c:pt idx="8">
                  <c:v>Фізична культура</c:v>
                </c:pt>
                <c:pt idx="9">
                  <c:v>Захист України</c:v>
                </c:pt>
                <c:pt idx="10">
                  <c:v>Інформатика</c:v>
                </c:pt>
                <c:pt idx="11">
                  <c:v>Технології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78.5</c:v>
                </c:pt>
                <c:pt idx="1">
                  <c:v>81.8</c:v>
                </c:pt>
                <c:pt idx="2">
                  <c:v>79.099999999999994</c:v>
                </c:pt>
                <c:pt idx="3">
                  <c:v>73</c:v>
                </c:pt>
                <c:pt idx="4">
                  <c:v>73.900000000000006</c:v>
                </c:pt>
                <c:pt idx="5">
                  <c:v>82</c:v>
                </c:pt>
                <c:pt idx="6">
                  <c:v>54.5</c:v>
                </c:pt>
                <c:pt idx="7">
                  <c:v>74.599999999999994</c:v>
                </c:pt>
                <c:pt idx="8">
                  <c:v>90</c:v>
                </c:pt>
                <c:pt idx="9">
                  <c:v>86</c:v>
                </c:pt>
                <c:pt idx="10">
                  <c:v>89.2</c:v>
                </c:pt>
                <c:pt idx="11">
                  <c:v>88.4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D-491F-A7A3-7D8B3EDA1AD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Українська мова</c:v>
                </c:pt>
                <c:pt idx="1">
                  <c:v>Українська література</c:v>
                </c:pt>
                <c:pt idx="2">
                  <c:v>Зарубіжна література</c:v>
                </c:pt>
                <c:pt idx="3">
                  <c:v>Іноземна мова</c:v>
                </c:pt>
                <c:pt idx="4">
                  <c:v>Всесвітня історія </c:v>
                </c:pt>
                <c:pt idx="5">
                  <c:v>Громадянська освіта</c:v>
                </c:pt>
                <c:pt idx="6">
                  <c:v>Математика</c:v>
                </c:pt>
                <c:pt idx="7">
                  <c:v>Інтегр. курс "Природничі науки"</c:v>
                </c:pt>
                <c:pt idx="8">
                  <c:v>Фізична культура</c:v>
                </c:pt>
                <c:pt idx="9">
                  <c:v>Захист України</c:v>
                </c:pt>
                <c:pt idx="10">
                  <c:v>Інформатика</c:v>
                </c:pt>
                <c:pt idx="11">
                  <c:v>Технології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1-87AD-491F-A7A3-7D8B3EDA1AD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Українська мова</c:v>
                </c:pt>
                <c:pt idx="1">
                  <c:v>Українська література</c:v>
                </c:pt>
                <c:pt idx="2">
                  <c:v>Зарубіжна література</c:v>
                </c:pt>
                <c:pt idx="3">
                  <c:v>Іноземна мова</c:v>
                </c:pt>
                <c:pt idx="4">
                  <c:v>Всесвітня історія </c:v>
                </c:pt>
                <c:pt idx="5">
                  <c:v>Громадянська освіта</c:v>
                </c:pt>
                <c:pt idx="6">
                  <c:v>Математика</c:v>
                </c:pt>
                <c:pt idx="7">
                  <c:v>Інтегр. курс "Природничі науки"</c:v>
                </c:pt>
                <c:pt idx="8">
                  <c:v>Фізична культура</c:v>
                </c:pt>
                <c:pt idx="9">
                  <c:v>Захист України</c:v>
                </c:pt>
                <c:pt idx="10">
                  <c:v>Інформатика</c:v>
                </c:pt>
                <c:pt idx="11">
                  <c:v>Технології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2-87AD-491F-A7A3-7D8B3EDA1AD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5333080"/>
        <c:axId val="365339968"/>
        <c:axId val="363311664"/>
      </c:bar3DChart>
      <c:catAx>
        <c:axId val="365333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365339968"/>
        <c:crosses val="autoZero"/>
        <c:auto val="1"/>
        <c:lblAlgn val="ctr"/>
        <c:lblOffset val="100"/>
        <c:noMultiLvlLbl val="0"/>
      </c:catAx>
      <c:valAx>
        <c:axId val="36533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365333080"/>
        <c:crosses val="autoZero"/>
        <c:crossBetween val="between"/>
      </c:valAx>
      <c:serAx>
        <c:axId val="36331166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365339968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294256592596969E-2"/>
          <c:y val="0.12630623014041506"/>
          <c:w val="0.9394765298645783"/>
          <c:h val="0.722583058776727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Якість знань за семестр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5">
                  <a:lumMod val="75000"/>
                </a:schemeClr>
              </a:solidFill>
              <a:ln w="28575" cap="flat" cmpd="sng" algn="ctr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Лист1!$A$2:$A$5</c:f>
              <c:strCache>
                <c:ptCount val="4"/>
                <c:pt idx="0">
                  <c:v>Українська мова</c:v>
                </c:pt>
                <c:pt idx="1">
                  <c:v>Математика</c:v>
                </c:pt>
                <c:pt idx="2">
                  <c:v>Всесвітня історія</c:v>
                </c:pt>
                <c:pt idx="3">
                  <c:v>Зарубіжна література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78.5</c:v>
                </c:pt>
                <c:pt idx="1">
                  <c:v>54.5</c:v>
                </c:pt>
                <c:pt idx="2">
                  <c:v>73.900000000000006</c:v>
                </c:pt>
                <c:pt idx="3">
                  <c:v>79.099999999999994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DE-4EBE-95F9-DB24DA54A24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Моніторингова к/р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1253461325456711E-2"/>
                  <c:y val="-3.59162946714214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4DE-4EBE-95F9-DB24DA54A245}"/>
                </c:ext>
              </c:extLst>
            </c:dLbl>
            <c:spPr>
              <a:solidFill>
                <a:schemeClr val="accent2"/>
              </a:solidFill>
              <a:ln w="28575">
                <a:solidFill>
                  <a:srgbClr val="00B0F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Українська мова</c:v>
                </c:pt>
                <c:pt idx="1">
                  <c:v>Математика</c:v>
                </c:pt>
                <c:pt idx="2">
                  <c:v>Всесвітня історія</c:v>
                </c:pt>
                <c:pt idx="3">
                  <c:v>Зарубіжна література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64</c:v>
                </c:pt>
                <c:pt idx="1">
                  <c:v>45.5</c:v>
                </c:pt>
                <c:pt idx="2">
                  <c:v>68.900000000000006</c:v>
                </c:pt>
                <c:pt idx="3">
                  <c:v>80.2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DE-4EBE-95F9-DB24DA54A24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Різниця у %</c:v>
                </c:pt>
              </c:strCache>
            </c:strRef>
          </c:tx>
          <c:spPr>
            <a:solidFill>
              <a:srgbClr val="4FD51F"/>
            </a:solidFill>
            <a:ln>
              <a:noFill/>
            </a:ln>
            <a:effectLst/>
          </c:spPr>
          <c:invertIfNegative val="0"/>
          <c:dLbls>
            <c:spPr>
              <a:solidFill>
                <a:srgbClr val="7030A0"/>
              </a:solidFill>
              <a:ln w="28575">
                <a:solidFill>
                  <a:srgbClr val="00B05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Українська мова</c:v>
                </c:pt>
                <c:pt idx="1">
                  <c:v>Математика</c:v>
                </c:pt>
                <c:pt idx="2">
                  <c:v>Всесвітня історія</c:v>
                </c:pt>
                <c:pt idx="3">
                  <c:v>Зарубіжна література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14.5</c:v>
                </c:pt>
                <c:pt idx="1">
                  <c:v>9</c:v>
                </c:pt>
                <c:pt idx="2">
                  <c:v>5</c:v>
                </c:pt>
                <c:pt idx="3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DE-4EBE-95F9-DB24DA54A24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385513472"/>
        <c:axId val="385521672"/>
      </c:barChart>
      <c:catAx>
        <c:axId val="385513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385521672"/>
        <c:crosses val="autoZero"/>
        <c:auto val="1"/>
        <c:lblAlgn val="ctr"/>
        <c:lblOffset val="100"/>
        <c:noMultiLvlLbl val="0"/>
      </c:catAx>
      <c:valAx>
        <c:axId val="3855216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85513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УСПІШНІСТЬ</a:t>
            </a:r>
            <a:r>
              <a:rPr lang="ru-RU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ЗДОБУВАЧІВ ОСВІТИ ІІ КУРСУ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solidFill>
          <a:schemeClr val="bg1"/>
        </a:solidFill>
        <a:ln w="28575">
          <a:solidFill>
            <a:srgbClr val="00B0F0"/>
          </a:solidFill>
        </a:ln>
        <a:effectLst>
          <a:glow rad="101600">
            <a:schemeClr val="accent5">
              <a:satMod val="175000"/>
              <a:alpha val="40000"/>
            </a:schemeClr>
          </a:glow>
        </a:effectLst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>
        <c:manualLayout>
          <c:layoutTarget val="inner"/>
          <c:xMode val="edge"/>
          <c:yMode val="edge"/>
          <c:x val="0.12635206055939457"/>
          <c:y val="0.13863111952237542"/>
          <c:w val="0.87364793944060548"/>
          <c:h val="0.403824209226303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rgbClr val="12A640"/>
              </a:solidFill>
              <a:ln w="28575">
                <a:solidFill>
                  <a:srgbClr val="FFFF00"/>
                </a:solidFill>
              </a:ln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Українська мова</c:v>
                </c:pt>
                <c:pt idx="1">
                  <c:v>Українська література</c:v>
                </c:pt>
                <c:pt idx="2">
                  <c:v>Іноземна мова</c:v>
                </c:pt>
                <c:pt idx="3">
                  <c:v>історія України</c:v>
                </c:pt>
                <c:pt idx="4">
                  <c:v>Математика</c:v>
                </c:pt>
                <c:pt idx="5">
                  <c:v>Інтегрований курс"Природничі науки"</c:v>
                </c:pt>
                <c:pt idx="6">
                  <c:v>Фізична культура</c:v>
                </c:pt>
                <c:pt idx="7">
                  <c:v>Технології</c:v>
                </c:pt>
                <c:pt idx="8">
                  <c:v>Вступ до спеціальності з осн. академічн. доброчесності</c:v>
                </c:pt>
                <c:pt idx="9">
                  <c:v>Анатомія,фіз. І гігієна дітей шкільного віку</c:v>
                </c:pt>
                <c:pt idx="10">
                  <c:v>Основи педагогічних досліджень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70.599999999999994</c:v>
                </c:pt>
                <c:pt idx="1">
                  <c:v>88.3</c:v>
                </c:pt>
                <c:pt idx="2">
                  <c:v>67.3</c:v>
                </c:pt>
                <c:pt idx="3">
                  <c:v>76</c:v>
                </c:pt>
                <c:pt idx="4">
                  <c:v>48</c:v>
                </c:pt>
                <c:pt idx="5">
                  <c:v>75.3</c:v>
                </c:pt>
                <c:pt idx="6">
                  <c:v>90.3</c:v>
                </c:pt>
                <c:pt idx="7">
                  <c:v>82.3</c:v>
                </c:pt>
                <c:pt idx="8">
                  <c:v>76.599999999999994</c:v>
                </c:pt>
                <c:pt idx="9">
                  <c:v>55.3</c:v>
                </c:pt>
                <c:pt idx="10">
                  <c:v>78.400000000000006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52-4565-992D-55B2D96E851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28645184"/>
        <c:axId val="328645840"/>
      </c:barChart>
      <c:catAx>
        <c:axId val="32864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19050" cap="flat" cmpd="sng" algn="ctr">
            <a:noFill/>
            <a:round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328645840"/>
        <c:crosses val="autoZero"/>
        <c:auto val="1"/>
        <c:lblAlgn val="ctr"/>
        <c:lblOffset val="100"/>
        <c:noMultiLvlLbl val="0"/>
      </c:catAx>
      <c:valAx>
        <c:axId val="3286458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2864518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Порівняльний</a:t>
            </a:r>
            <a:r>
              <a:rPr lang="ru-RU" sz="2400" b="0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baseline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400" b="0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baseline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b="0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baseline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2400" b="0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4071594440273178"/>
          <c:y val="1.3580930967470997E-2"/>
        </c:manualLayout>
      </c:layout>
      <c:overlay val="0"/>
      <c:spPr>
        <a:solidFill>
          <a:schemeClr val="bg1"/>
        </a:solidFill>
        <a:ln w="28575">
          <a:solidFill>
            <a:srgbClr val="00B0F0"/>
          </a:solidFill>
        </a:ln>
        <a:effectLst>
          <a:glow rad="101600">
            <a:schemeClr val="accent5">
              <a:satMod val="175000"/>
              <a:alpha val="40000"/>
            </a:schemeClr>
          </a:glow>
        </a:effectLst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title>
    <c:autoTitleDeleted val="0"/>
    <c:plotArea>
      <c:layout>
        <c:manualLayout>
          <c:layoutTarget val="inner"/>
          <c:xMode val="edge"/>
          <c:yMode val="edge"/>
          <c:x val="2.7343743987509102E-2"/>
          <c:y val="0.11927789006727658"/>
          <c:w val="0.95832119504948876"/>
          <c:h val="0.724519293858806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Якість знань за семестр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Біологічний модуль</c:v>
                </c:pt>
                <c:pt idx="1">
                  <c:v>Географічний модуль</c:v>
                </c:pt>
                <c:pt idx="2">
                  <c:v>Історія України</c:v>
                </c:pt>
                <c:pt idx="3">
                  <c:v>Українська мова </c:v>
                </c:pt>
                <c:pt idx="4">
                  <c:v>Українська література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77.3</c:v>
                </c:pt>
                <c:pt idx="1">
                  <c:v>72.3</c:v>
                </c:pt>
                <c:pt idx="2">
                  <c:v>76</c:v>
                </c:pt>
                <c:pt idx="3">
                  <c:v>70.599999999999994</c:v>
                </c:pt>
                <c:pt idx="4">
                  <c:v>88.3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59-47A9-965C-4BDEC2A4BB5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Якість знань за результатами моніторингвої к/р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2.2154185124639611E-2"/>
                  <c:y val="2.154977985005086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3C-4538-87C3-5A91B64220E9}"/>
                </c:ext>
              </c:extLst>
            </c:dLbl>
            <c:dLbl>
              <c:idx val="4"/>
              <c:layout>
                <c:manualLayout>
                  <c:x val="2.86701219260042E-2"/>
                  <c:y val="1.077488992502539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23C-4538-87C3-5A91B64220E9}"/>
                </c:ext>
              </c:extLst>
            </c:dLbl>
            <c:spPr>
              <a:solidFill>
                <a:srgbClr val="CC66FF"/>
              </a:solidFill>
              <a:ln>
                <a:noFill/>
              </a:ln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Біологічний модуль</c:v>
                </c:pt>
                <c:pt idx="1">
                  <c:v>Географічний модуль</c:v>
                </c:pt>
                <c:pt idx="2">
                  <c:v>Історія України</c:v>
                </c:pt>
                <c:pt idx="3">
                  <c:v>Українська мова </c:v>
                </c:pt>
                <c:pt idx="4">
                  <c:v>Українська література 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84.9</c:v>
                </c:pt>
                <c:pt idx="1">
                  <c:v>83</c:v>
                </c:pt>
                <c:pt idx="2">
                  <c:v>79.7</c:v>
                </c:pt>
                <c:pt idx="3">
                  <c:v>71</c:v>
                </c:pt>
                <c:pt idx="4">
                  <c:v>84.8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59-47A9-965C-4BDEC2A4BB5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Різниця у %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rgbClr val="00B0F0"/>
              </a:solidFill>
              <a:ln>
                <a:noFill/>
              </a:ln>
              <a:effectLst>
                <a:glow rad="101600">
                  <a:schemeClr val="bg2">
                    <a:lumMod val="75000"/>
                    <a:alpha val="40000"/>
                  </a:schemeClr>
                </a:glo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Біологічний модуль</c:v>
                </c:pt>
                <c:pt idx="1">
                  <c:v>Географічний модуль</c:v>
                </c:pt>
                <c:pt idx="2">
                  <c:v>Історія України</c:v>
                </c:pt>
                <c:pt idx="3">
                  <c:v>Українська мова </c:v>
                </c:pt>
                <c:pt idx="4">
                  <c:v>Українська література 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7.6</c:v>
                </c:pt>
                <c:pt idx="1">
                  <c:v>10.7</c:v>
                </c:pt>
                <c:pt idx="2">
                  <c:v>3.7</c:v>
                </c:pt>
                <c:pt idx="3">
                  <c:v>0.4</c:v>
                </c:pt>
                <c:pt idx="4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59-47A9-965C-4BDEC2A4BB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410035896"/>
        <c:axId val="410038192"/>
      </c:barChart>
      <c:catAx>
        <c:axId val="410035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55257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410038192"/>
        <c:crosses val="autoZero"/>
        <c:auto val="1"/>
        <c:lblAlgn val="ctr"/>
        <c:lblOffset val="100"/>
        <c:noMultiLvlLbl val="0"/>
      </c:catAx>
      <c:valAx>
        <c:axId val="4100381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10035896"/>
        <c:crosses val="autoZero"/>
        <c:crossBetween val="between"/>
      </c:valAx>
      <c:spPr>
        <a:noFill/>
        <a:ln>
          <a:noFill/>
        </a:ln>
        <a:effectLst>
          <a:glow rad="101600">
            <a:schemeClr val="accent2">
              <a:satMod val="175000"/>
              <a:alpha val="40000"/>
            </a:schemeClr>
          </a:glow>
        </a:effectLst>
      </c:spPr>
    </c:plotArea>
    <c:plotVisOnly val="1"/>
    <c:dispBlanksAs val="gap"/>
    <c:showDLblsOverMax val="0"/>
  </c:chart>
  <c:spPr>
    <a:solidFill>
      <a:schemeClr val="bg1"/>
    </a:solidFill>
    <a:ln w="6350" cap="flat" cmpd="sng" algn="ctr">
      <a:solidFill>
        <a:schemeClr val="accent3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УСПІШНІСТЬ</a:t>
            </a:r>
            <a:r>
              <a:rPr lang="uk-UA" b="1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ЗДОБУВАЧІВ ОСВІТИ ІІІ КУРСУ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7940776098151554"/>
          <c:y val="1.367845085466469E-2"/>
        </c:manualLayout>
      </c:layout>
      <c:overlay val="0"/>
      <c:spPr>
        <a:noFill/>
        <a:ln w="28575">
          <a:solidFill>
            <a:srgbClr val="00B0F0"/>
          </a:solidFill>
        </a:ln>
        <a:effectLst>
          <a:glow rad="101600">
            <a:schemeClr val="accent5">
              <a:satMod val="175000"/>
              <a:alpha val="40000"/>
            </a:schemeClr>
          </a:glow>
        </a:effectLst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Іноземна мова за проф. спрям. з метод.навч.</c:v>
                </c:pt>
                <c:pt idx="1">
                  <c:v>Фізичне виховання</c:v>
                </c:pt>
                <c:pt idx="2">
                  <c:v>Психологія</c:v>
                </c:pt>
                <c:pt idx="3">
                  <c:v>Педагогіка з осн. пед. майстерності</c:v>
                </c:pt>
                <c:pt idx="4">
                  <c:v>Методика навчання мовно-літературної освітньої галузі  та графіки письма</c:v>
                </c:pt>
                <c:pt idx="5">
                  <c:v>Осн. поч. курсу математики з мет. навч.матем. освітньої галузі </c:v>
                </c:pt>
                <c:pt idx="6">
                  <c:v>Методика навчання основ інтегрованого курсу "Я досліджую світ"</c:v>
                </c:pt>
                <c:pt idx="7">
                  <c:v>Основи інтегр. курсу "Мистецтво та технології" з метод.навч.</c:v>
                </c:pt>
                <c:pt idx="8">
                  <c:v>Навчання гри на музичному інструменті</c:v>
                </c:pt>
                <c:pt idx="9">
                  <c:v>Українська мова за проф.спрямуванням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37.6</c:v>
                </c:pt>
                <c:pt idx="1">
                  <c:v>52.3</c:v>
                </c:pt>
                <c:pt idx="2">
                  <c:v>60.6</c:v>
                </c:pt>
                <c:pt idx="3">
                  <c:v>48.6</c:v>
                </c:pt>
                <c:pt idx="4">
                  <c:v>61</c:v>
                </c:pt>
                <c:pt idx="5">
                  <c:v>62.6</c:v>
                </c:pt>
                <c:pt idx="6">
                  <c:v>55</c:v>
                </c:pt>
                <c:pt idx="7">
                  <c:v>64</c:v>
                </c:pt>
                <c:pt idx="8">
                  <c:v>79</c:v>
                </c:pt>
                <c:pt idx="9">
                  <c:v>49.6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F5-4785-A13E-AFA426533D7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Іноземна мова за проф. спрям. з метод.навч.</c:v>
                </c:pt>
                <c:pt idx="1">
                  <c:v>Фізичне виховання</c:v>
                </c:pt>
                <c:pt idx="2">
                  <c:v>Психологія</c:v>
                </c:pt>
                <c:pt idx="3">
                  <c:v>Педагогіка з осн. пед. майстерності</c:v>
                </c:pt>
                <c:pt idx="4">
                  <c:v>Методика навчання мовно-літературної освітньої галузі  та графіки письма</c:v>
                </c:pt>
                <c:pt idx="5">
                  <c:v>Осн. поч. курсу математики з мет. навч.матем. освітньої галузі </c:v>
                </c:pt>
                <c:pt idx="6">
                  <c:v>Методика навчання основ інтегрованого курсу "Я досліджую світ"</c:v>
                </c:pt>
                <c:pt idx="7">
                  <c:v>Основи інтегр. курсу "Мистецтво та технології" з метод.навч.</c:v>
                </c:pt>
                <c:pt idx="8">
                  <c:v>Навчання гри на музичному інструменті</c:v>
                </c:pt>
                <c:pt idx="9">
                  <c:v>Українська мова за проф.спрямуванням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3-8DF5-4785-A13E-AFA426533D7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65170328"/>
        <c:axId val="365165080"/>
      </c:barChart>
      <c:catAx>
        <c:axId val="3651703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chemeClr val="accent4">
              <a:lumMod val="20000"/>
              <a:lumOff val="80000"/>
            </a:schemeClr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365165080"/>
        <c:crosses val="autoZero"/>
        <c:auto val="1"/>
        <c:lblAlgn val="ctr"/>
        <c:lblOffset val="100"/>
        <c:noMultiLvlLbl val="0"/>
      </c:catAx>
      <c:valAx>
        <c:axId val="3651650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65170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Порівняльний</a:t>
            </a:r>
            <a:r>
              <a:rPr lang="ru-RU" sz="2400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aseline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400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aseline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baseline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aseline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solidFill>
          <a:schemeClr val="bg1"/>
        </a:solidFill>
        <a:ln w="28575">
          <a:solidFill>
            <a:schemeClr val="accent1">
              <a:lumMod val="75000"/>
            </a:schemeClr>
          </a:solidFill>
        </a:ln>
        <a:effectLst>
          <a:glow rad="139700">
            <a:schemeClr val="accent5">
              <a:satMod val="175000"/>
              <a:alpha val="40000"/>
            </a:schemeClr>
          </a:glow>
        </a:effectLst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title>
    <c:autoTitleDeleted val="0"/>
    <c:plotArea>
      <c:layout>
        <c:manualLayout>
          <c:layoutTarget val="inner"/>
          <c:xMode val="edge"/>
          <c:yMode val="edge"/>
          <c:x val="3.2715392760586035E-2"/>
          <c:y val="9.4106442560052364E-2"/>
          <c:w val="0.95518143239558129"/>
          <c:h val="0.745119589528491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Якість знань з ОК за семестр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Методика навчання мовно-літературної освітньої галузі</c:v>
                </c:pt>
                <c:pt idx="1">
                  <c:v>Педагогіка з основами педмайстерності</c:v>
                </c:pt>
                <c:pt idx="2">
                  <c:v>Українська мова за професійним спрямуванням</c:v>
                </c:pt>
                <c:pt idx="3">
                  <c:v>Основи інтегрованого курсу "Я досліджую світ"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59.3</c:v>
                </c:pt>
                <c:pt idx="1">
                  <c:v>48.6</c:v>
                </c:pt>
                <c:pt idx="2">
                  <c:v>49.6</c:v>
                </c:pt>
                <c:pt idx="3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7F-4B23-868C-8203672571B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Якість знань за результатами МКР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Методика навчання мовно-літературної освітньої галузі</c:v>
                </c:pt>
                <c:pt idx="1">
                  <c:v>Педагогіка з основами педмайстерності</c:v>
                </c:pt>
                <c:pt idx="2">
                  <c:v>Українська мова за професійним спрямуванням</c:v>
                </c:pt>
                <c:pt idx="3">
                  <c:v>Основи інтегрованого курсу "Я досліджую світ"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52.2</c:v>
                </c:pt>
                <c:pt idx="1">
                  <c:v>46.3</c:v>
                </c:pt>
                <c:pt idx="2">
                  <c:v>43.1</c:v>
                </c:pt>
                <c:pt idx="3">
                  <c:v>59.8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7F-4B23-868C-8203672571B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Різниця у %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solidFill>
                <a:schemeClr val="bg2"/>
              </a:solidFill>
              <a:ln>
                <a:noFill/>
              </a:ln>
              <a:effectLst>
                <a:glow rad="139700">
                  <a:srgbClr val="7030A0">
                    <a:alpha val="40000"/>
                  </a:srgbClr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Методика навчання мовно-літературної освітньої галузі</c:v>
                </c:pt>
                <c:pt idx="1">
                  <c:v>Педагогіка з основами педмайстерності</c:v>
                </c:pt>
                <c:pt idx="2">
                  <c:v>Українська мова за професійним спрямуванням</c:v>
                </c:pt>
                <c:pt idx="3">
                  <c:v>Основи інтегрованого курсу "Я досліджую світ"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7.1</c:v>
                </c:pt>
                <c:pt idx="1">
                  <c:v>2.2999999999999998</c:v>
                </c:pt>
                <c:pt idx="2" formatCode="0.00">
                  <c:v>6.5</c:v>
                </c:pt>
                <c:pt idx="3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7F-4B23-868C-8203672571B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06656240"/>
        <c:axId val="406652632"/>
      </c:barChart>
      <c:catAx>
        <c:axId val="406656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406652632"/>
        <c:crosses val="autoZero"/>
        <c:auto val="1"/>
        <c:lblAlgn val="ctr"/>
        <c:lblOffset val="100"/>
        <c:noMultiLvlLbl val="0"/>
      </c:catAx>
      <c:valAx>
        <c:axId val="406652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406656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</c:legendEntry>
      <c:legendEntry>
        <c:idx val="2"/>
        <c:delete val="1"/>
      </c:legendEntry>
      <c:layout/>
      <c:overlay val="0"/>
      <c:spPr>
        <a:noFill/>
        <a:ln>
          <a:noFill/>
        </a:ln>
        <a:effectLst>
          <a:glow rad="139700">
            <a:schemeClr val="accent2">
              <a:satMod val="175000"/>
              <a:alpha val="40000"/>
            </a:schemeClr>
          </a:glow>
        </a:effectLst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УСПІШНІСТЬ ЗДОБУВАЧІВ ОСВІТИ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solidFill>
          <a:schemeClr val="bg1"/>
        </a:solidFill>
        <a:ln>
          <a:noFill/>
        </a:ln>
        <a:effectLst>
          <a:glow rad="139700">
            <a:schemeClr val="accent5">
              <a:satMod val="175000"/>
              <a:alpha val="40000"/>
            </a:schemeClr>
          </a:glow>
        </a:effectLst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1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79,3</a:t>
                    </a:r>
                    <a:endParaRPr lang="en-US" sz="20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chemeClr val="tx2">
                    <a:lumMod val="50000"/>
                  </a:schemeClr>
                </a:solidFill>
                <a:ln>
                  <a:noFill/>
                </a:ln>
                <a:effectLst/>
              </c:sp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03-6BCE-434A-9C11-29D79BB87AF5}"/>
                </c:ext>
              </c:extLst>
            </c:dLbl>
            <c:spPr>
              <a:solidFill>
                <a:schemeClr val="tx2">
                  <a:lumMod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Філософія освіти</c:v>
                </c:pt>
                <c:pt idx="1">
                  <c:v>Іноземна мова за проф. спрямуванням</c:v>
                </c:pt>
                <c:pt idx="2">
                  <c:v>Фізичне виховання</c:v>
                </c:pt>
                <c:pt idx="3">
                  <c:v>СУМ з практикумом</c:v>
                </c:pt>
                <c:pt idx="4">
                  <c:v>Практикум усного і писемного мовлення</c:v>
                </c:pt>
                <c:pt idx="5">
                  <c:v>Педагогіка</c:v>
                </c:pt>
                <c:pt idx="6">
                  <c:v>Дитяча література з ОКТМ</c:v>
                </c:pt>
                <c:pt idx="7">
                  <c:v>основи інтегрований курс "Я досліджую світ" з метод. навч.</c:v>
                </c:pt>
                <c:pt idx="8">
                  <c:v>Зміст і методика роботи в ГПД</c:v>
                </c:pt>
                <c:pt idx="9">
                  <c:v>Основи сценічного мистецтва</c:v>
                </c:pt>
                <c:pt idx="10">
                  <c:v>Основи медіаграмотності</c:v>
                </c:pt>
                <c:pt idx="11">
                  <c:v>Навчання гри на музичному інструменті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81.599999999999994</c:v>
                </c:pt>
                <c:pt idx="1">
                  <c:v>66</c:v>
                </c:pt>
                <c:pt idx="2">
                  <c:v>71</c:v>
                </c:pt>
                <c:pt idx="3">
                  <c:v>63.3</c:v>
                </c:pt>
                <c:pt idx="4">
                  <c:v>74.599999999999994</c:v>
                </c:pt>
                <c:pt idx="5">
                  <c:v>54.6</c:v>
                </c:pt>
                <c:pt idx="6">
                  <c:v>89.6</c:v>
                </c:pt>
                <c:pt idx="7">
                  <c:v>72.3</c:v>
                </c:pt>
                <c:pt idx="8">
                  <c:v>68</c:v>
                </c:pt>
                <c:pt idx="9">
                  <c:v>83.3</c:v>
                </c:pt>
                <c:pt idx="10">
                  <c:v>71.3</c:v>
                </c:pt>
                <c:pt idx="11">
                  <c:v>79.3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CE-434A-9C11-29D79BB87AF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0742160"/>
        <c:axId val="410745768"/>
      </c:barChart>
      <c:catAx>
        <c:axId val="410742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chemeClr val="accent4">
              <a:lumMod val="40000"/>
              <a:lumOff val="60000"/>
            </a:schemeClr>
          </a:solidFill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410745768"/>
        <c:crosses val="autoZero"/>
        <c:auto val="1"/>
        <c:lblAlgn val="ctr"/>
        <c:lblOffset val="100"/>
        <c:noMultiLvlLbl val="0"/>
      </c:catAx>
      <c:valAx>
        <c:axId val="410745768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0742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Порівняльний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5727546322668798"/>
          <c:y val="1.7860016363126799E-2"/>
        </c:manualLayout>
      </c:layout>
      <c:overlay val="0"/>
      <c:spPr>
        <a:solidFill>
          <a:schemeClr val="bg1"/>
        </a:solidFill>
        <a:ln>
          <a:solidFill>
            <a:srgbClr val="00B0F0"/>
          </a:solidFill>
        </a:ln>
        <a:effectLst>
          <a:glow rad="139700">
            <a:schemeClr val="accent5">
              <a:satMod val="175000"/>
              <a:alpha val="40000"/>
            </a:schemeClr>
          </a:glow>
        </a:effectLst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>
        <c:manualLayout>
          <c:layoutTarget val="inner"/>
          <c:xMode val="edge"/>
          <c:yMode val="edge"/>
          <c:x val="3.8932487825386261E-2"/>
          <c:y val="0.11701982947393368"/>
          <c:w val="0.89877553165399571"/>
          <c:h val="0.726725742852302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Якість знань з ОК за семестр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-1.287842804487615E-3"/>
                  <c:y val="2.620999044400182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977-4313-9921-CCD8A1437343}"/>
                </c:ext>
              </c:extLst>
            </c:dLbl>
            <c:spPr>
              <a:solidFill>
                <a:srgbClr val="00B0F0"/>
              </a:solidFill>
              <a:ln>
                <a:noFill/>
              </a:ln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Сучасна українська мова з практикумом</c:v>
                </c:pt>
                <c:pt idx="1">
                  <c:v>Практикум усного і писемного мовлення</c:v>
                </c:pt>
                <c:pt idx="2">
                  <c:v>Дитяча література з ОКТМ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63.3</c:v>
                </c:pt>
                <c:pt idx="1">
                  <c:v>74.599999999999994</c:v>
                </c:pt>
                <c:pt idx="2">
                  <c:v>89.6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58-4F0F-BBD0-0F453D52488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Якість знань за результатами МКР з ОК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3.8635284134628449E-3"/>
                  <c:y val="2.98016204190102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977-4313-9921-CCD8A1437343}"/>
                </c:ext>
              </c:extLst>
            </c:dLbl>
            <c:spPr>
              <a:solidFill>
                <a:srgbClr val="552579"/>
              </a:solidFill>
              <a:ln>
                <a:noFill/>
              </a:ln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Сучасна українська мова з практикумом</c:v>
                </c:pt>
                <c:pt idx="1">
                  <c:v>Практикум усного і писемного мовлення</c:v>
                </c:pt>
                <c:pt idx="2">
                  <c:v>Дитяча література з ОКТМ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49.7</c:v>
                </c:pt>
                <c:pt idx="1">
                  <c:v>78.8</c:v>
                </c:pt>
                <c:pt idx="2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58-4F0F-BBD0-0F453D52488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Різниця у %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0-3690-4ED3-83B8-CA1781448AD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3690-4ED3-83B8-CA1781448AD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90-4ED3-83B8-CA1781448AD4}"/>
              </c:ext>
            </c:extLst>
          </c:dPt>
          <c:dLbls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Сучасна українська мова з практикумом</c:v>
                </c:pt>
                <c:pt idx="1">
                  <c:v>Практикум усного і писемного мовлення</c:v>
                </c:pt>
                <c:pt idx="2">
                  <c:v>Дитяча література з ОКТМ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13.6</c:v>
                </c:pt>
                <c:pt idx="1">
                  <c:v>4.2</c:v>
                </c:pt>
                <c:pt idx="2">
                  <c:v>21.6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58-4F0F-BBD0-0F453D52488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38157888"/>
        <c:axId val="338155264"/>
      </c:barChart>
      <c:catAx>
        <c:axId val="338157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accent2">
              <a:lumMod val="40000"/>
              <a:lumOff val="60000"/>
            </a:schemeClr>
          </a:solidFill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338155264"/>
        <c:crosses val="autoZero"/>
        <c:auto val="1"/>
        <c:lblAlgn val="ctr"/>
        <c:lblOffset val="100"/>
        <c:noMultiLvlLbl val="0"/>
      </c:catAx>
      <c:valAx>
        <c:axId val="33815526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38157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9.6768540795725694E-2"/>
          <c:y val="0.94090861610981269"/>
          <c:w val="0.76498924567942328"/>
          <c:h val="4.6127971675114433E-2"/>
        </c:manualLayout>
      </c:layout>
      <c:overlay val="0"/>
      <c:spPr>
        <a:solidFill>
          <a:schemeClr val="accent5">
            <a:lumMod val="20000"/>
            <a:lumOff val="8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D912EB-9F23-4784-8275-5ABEAB7D3EC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0ED2BD4-F74C-42D7-8BD7-9898CA1A5A90}">
      <dgm:prSet phldrT="[Текст]"/>
      <dgm:spPr>
        <a:solidFill>
          <a:srgbClr val="0070C0"/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Довіра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F41BC5-687A-418B-B5AC-D110E377C47C}" type="parTrans" cxnId="{244563D6-E5E1-4F5D-8492-E2908E4F588B}">
      <dgm:prSet/>
      <dgm:spPr/>
      <dgm:t>
        <a:bodyPr/>
        <a:lstStyle/>
        <a:p>
          <a:endParaRPr lang="ru-RU"/>
        </a:p>
      </dgm:t>
    </dgm:pt>
    <dgm:pt modelId="{CC5FBC2E-BBDE-4F16-A205-8C620F766C9F}" type="sibTrans" cxnId="{244563D6-E5E1-4F5D-8492-E2908E4F588B}">
      <dgm:prSet/>
      <dgm:spPr/>
      <dgm:t>
        <a:bodyPr/>
        <a:lstStyle/>
        <a:p>
          <a:endParaRPr lang="ru-RU"/>
        </a:p>
      </dgm:t>
    </dgm:pt>
    <dgm:pt modelId="{20669531-F991-43A4-BC12-474CF1FA20CA}">
      <dgm:prSet phldrT="[Текст]"/>
      <dgm:spPr>
        <a:solidFill>
          <a:srgbClr val="0070C0"/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Доброзичливість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позитивне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ставлення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7AFA3C-58E7-4FF0-B5F1-EA4556E51D66}" type="parTrans" cxnId="{C302086C-D5E4-4EBE-93B8-6FB739C2C56D}">
      <dgm:prSet/>
      <dgm:spPr/>
      <dgm:t>
        <a:bodyPr/>
        <a:lstStyle/>
        <a:p>
          <a:endParaRPr lang="ru-RU"/>
        </a:p>
      </dgm:t>
    </dgm:pt>
    <dgm:pt modelId="{8E41B430-19E0-4EF1-8BD6-86C7AFE55129}" type="sibTrans" cxnId="{C302086C-D5E4-4EBE-93B8-6FB739C2C56D}">
      <dgm:prSet/>
      <dgm:spPr/>
      <dgm:t>
        <a:bodyPr/>
        <a:lstStyle/>
        <a:p>
          <a:endParaRPr lang="ru-RU"/>
        </a:p>
      </dgm:t>
    </dgm:pt>
    <dgm:pt modelId="{38054C5E-DC2D-44F0-90FD-037E5DC476D0}">
      <dgm:prSet phldrT="[Текст]"/>
      <dgm:spPr>
        <a:solidFill>
          <a:srgbClr val="0070C0"/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Рівність</a:t>
          </a:r>
          <a:r>
            <a:rPr lang="ru-RU" dirty="0" smtClean="0"/>
            <a:t> </a:t>
          </a:r>
          <a:r>
            <a:rPr lang="ru-RU" dirty="0" err="1" smtClean="0"/>
            <a:t>сторін</a:t>
          </a:r>
          <a:endParaRPr lang="ru-RU" dirty="0"/>
        </a:p>
      </dgm:t>
    </dgm:pt>
    <dgm:pt modelId="{A38E7C42-3A21-43D7-B8E8-0D930D88317A}" type="parTrans" cxnId="{44F30A20-2A4F-4118-81DC-C76FA0993B1F}">
      <dgm:prSet/>
      <dgm:spPr/>
      <dgm:t>
        <a:bodyPr/>
        <a:lstStyle/>
        <a:p>
          <a:endParaRPr lang="ru-RU"/>
        </a:p>
      </dgm:t>
    </dgm:pt>
    <dgm:pt modelId="{89FC8A3D-4507-4869-A8A8-4FBB4842C8C6}" type="sibTrans" cxnId="{44F30A20-2A4F-4118-81DC-C76FA0993B1F}">
      <dgm:prSet/>
      <dgm:spPr/>
      <dgm:t>
        <a:bodyPr/>
        <a:lstStyle/>
        <a:p>
          <a:endParaRPr lang="ru-RU"/>
        </a:p>
      </dgm:t>
    </dgm:pt>
    <dgm:pt modelId="{CE875CC9-CE11-419C-AA4F-801FF4471BB4}">
      <dgm:prSet phldrT="[Текст]"/>
      <dgm:spPr>
        <a:solidFill>
          <a:srgbClr val="0070C0"/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Гнучкість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5A7A20-05A3-4B73-9549-980BA79B6B59}" type="parTrans" cxnId="{346AD3EF-7F50-47C3-9BAB-AC557A5E730A}">
      <dgm:prSet/>
      <dgm:spPr/>
      <dgm:t>
        <a:bodyPr/>
        <a:lstStyle/>
        <a:p>
          <a:endParaRPr lang="ru-RU"/>
        </a:p>
      </dgm:t>
    </dgm:pt>
    <dgm:pt modelId="{4E071BFB-A034-4656-9AF3-139B25C2C479}" type="sibTrans" cxnId="{346AD3EF-7F50-47C3-9BAB-AC557A5E730A}">
      <dgm:prSet/>
      <dgm:spPr/>
      <dgm:t>
        <a:bodyPr/>
        <a:lstStyle/>
        <a:p>
          <a:endParaRPr lang="ru-RU"/>
        </a:p>
      </dgm:t>
    </dgm:pt>
    <dgm:pt modelId="{8F35F53F-776C-4FC4-9EB2-74E416B636BA}">
      <dgm:prSet phldrT="[Текст]"/>
      <dgm:spPr>
        <a:solidFill>
          <a:srgbClr val="0070C0"/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Інноваційність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96FE6E-139D-4208-B33A-5A82E18F3AE2}" type="parTrans" cxnId="{A71E68E3-4312-4AB9-83AD-F9EEBCFD4C19}">
      <dgm:prSet/>
      <dgm:spPr/>
      <dgm:t>
        <a:bodyPr/>
        <a:lstStyle/>
        <a:p>
          <a:endParaRPr lang="ru-RU"/>
        </a:p>
      </dgm:t>
    </dgm:pt>
    <dgm:pt modelId="{CD158F7D-0896-4707-98FD-4D19E6727B9F}" type="sibTrans" cxnId="{A71E68E3-4312-4AB9-83AD-F9EEBCFD4C19}">
      <dgm:prSet/>
      <dgm:spPr/>
      <dgm:t>
        <a:bodyPr/>
        <a:lstStyle/>
        <a:p>
          <a:endParaRPr lang="ru-RU"/>
        </a:p>
      </dgm:t>
    </dgm:pt>
    <dgm:pt modelId="{6E81C813-F2DE-4DC0-BBCE-48ABA6F87042}">
      <dgm:prSet phldrT="[Текст]"/>
      <dgm:spPr>
        <a:solidFill>
          <a:srgbClr val="0070C0"/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Обов’язкове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виконання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домовленостей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EBAD03-54C5-41A6-AE5F-BA5D7B086781}" type="parTrans" cxnId="{8352B167-DC4A-43FE-8244-EC5F205C4D70}">
      <dgm:prSet/>
      <dgm:spPr/>
      <dgm:t>
        <a:bodyPr/>
        <a:lstStyle/>
        <a:p>
          <a:endParaRPr lang="ru-RU"/>
        </a:p>
      </dgm:t>
    </dgm:pt>
    <dgm:pt modelId="{E63B5896-937C-4DB7-8D15-1C15CE8A7A87}" type="sibTrans" cxnId="{8352B167-DC4A-43FE-8244-EC5F205C4D70}">
      <dgm:prSet/>
      <dgm:spPr/>
      <dgm:t>
        <a:bodyPr/>
        <a:lstStyle/>
        <a:p>
          <a:endParaRPr lang="ru-RU"/>
        </a:p>
      </dgm:t>
    </dgm:pt>
    <dgm:pt modelId="{DFA62258-B447-4822-B680-8260E3E102B8}" type="pres">
      <dgm:prSet presAssocID="{42D912EB-9F23-4784-8275-5ABEAB7D3EC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EE3BF8-480E-49FF-95AD-2FCC83A48B97}" type="pres">
      <dgm:prSet presAssocID="{A0ED2BD4-F74C-42D7-8BD7-9898CA1A5A9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3E0BE7-C3F5-457E-8647-3BCA55BD1233}" type="pres">
      <dgm:prSet presAssocID="{CC5FBC2E-BBDE-4F16-A205-8C620F766C9F}" presName="sibTrans" presStyleCnt="0"/>
      <dgm:spPr/>
    </dgm:pt>
    <dgm:pt modelId="{E0DD7D42-B176-4159-B5E8-807262B2E4A6}" type="pres">
      <dgm:prSet presAssocID="{20669531-F991-43A4-BC12-474CF1FA20C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D530E0-1E79-4DED-A106-610D27D93C9D}" type="pres">
      <dgm:prSet presAssocID="{8E41B430-19E0-4EF1-8BD6-86C7AFE55129}" presName="sibTrans" presStyleCnt="0"/>
      <dgm:spPr/>
    </dgm:pt>
    <dgm:pt modelId="{2A3D9D13-1E99-4E19-B286-3EF66F717AB2}" type="pres">
      <dgm:prSet presAssocID="{38054C5E-DC2D-44F0-90FD-037E5DC476D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96F4DA-6FDE-439F-85F1-8BD147DDE9AE}" type="pres">
      <dgm:prSet presAssocID="{89FC8A3D-4507-4869-A8A8-4FBB4842C8C6}" presName="sibTrans" presStyleCnt="0"/>
      <dgm:spPr/>
    </dgm:pt>
    <dgm:pt modelId="{9631360F-FE92-422B-8DEA-CB5E1F212B09}" type="pres">
      <dgm:prSet presAssocID="{CE875CC9-CE11-419C-AA4F-801FF4471BB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84181-66E4-49C5-8A8A-6BBCD86A55BF}" type="pres">
      <dgm:prSet presAssocID="{4E071BFB-A034-4656-9AF3-139B25C2C479}" presName="sibTrans" presStyleCnt="0"/>
      <dgm:spPr/>
    </dgm:pt>
    <dgm:pt modelId="{575504E3-1DB4-41D2-9A95-E175F922985B}" type="pres">
      <dgm:prSet presAssocID="{8F35F53F-776C-4FC4-9EB2-74E416B636BA}" presName="node" presStyleLbl="node1" presStyleIdx="4" presStyleCnt="6" custLinFactNeighborY="-34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36B6F1-F930-4B17-B2ED-5771C924280C}" type="pres">
      <dgm:prSet presAssocID="{CD158F7D-0896-4707-98FD-4D19E6727B9F}" presName="sibTrans" presStyleCnt="0"/>
      <dgm:spPr/>
    </dgm:pt>
    <dgm:pt modelId="{278469DF-2330-40B3-B124-F85ECAB08C8C}" type="pres">
      <dgm:prSet presAssocID="{6E81C813-F2DE-4DC0-BBCE-48ABA6F8704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02086C-D5E4-4EBE-93B8-6FB739C2C56D}" srcId="{42D912EB-9F23-4784-8275-5ABEAB7D3EC4}" destId="{20669531-F991-43A4-BC12-474CF1FA20CA}" srcOrd="1" destOrd="0" parTransId="{987AFA3C-58E7-4FF0-B5F1-EA4556E51D66}" sibTransId="{8E41B430-19E0-4EF1-8BD6-86C7AFE55129}"/>
    <dgm:cxn modelId="{244563D6-E5E1-4F5D-8492-E2908E4F588B}" srcId="{42D912EB-9F23-4784-8275-5ABEAB7D3EC4}" destId="{A0ED2BD4-F74C-42D7-8BD7-9898CA1A5A90}" srcOrd="0" destOrd="0" parTransId="{FDF41BC5-687A-418B-B5AC-D110E377C47C}" sibTransId="{CC5FBC2E-BBDE-4F16-A205-8C620F766C9F}"/>
    <dgm:cxn modelId="{A71E68E3-4312-4AB9-83AD-F9EEBCFD4C19}" srcId="{42D912EB-9F23-4784-8275-5ABEAB7D3EC4}" destId="{8F35F53F-776C-4FC4-9EB2-74E416B636BA}" srcOrd="4" destOrd="0" parTransId="{8196FE6E-139D-4208-B33A-5A82E18F3AE2}" sibTransId="{CD158F7D-0896-4707-98FD-4D19E6727B9F}"/>
    <dgm:cxn modelId="{7CB9063B-5A44-4743-8F11-335627D8DFD2}" type="presOf" srcId="{CE875CC9-CE11-419C-AA4F-801FF4471BB4}" destId="{9631360F-FE92-422B-8DEA-CB5E1F212B09}" srcOrd="0" destOrd="0" presId="urn:microsoft.com/office/officeart/2005/8/layout/default"/>
    <dgm:cxn modelId="{44F30A20-2A4F-4118-81DC-C76FA0993B1F}" srcId="{42D912EB-9F23-4784-8275-5ABEAB7D3EC4}" destId="{38054C5E-DC2D-44F0-90FD-037E5DC476D0}" srcOrd="2" destOrd="0" parTransId="{A38E7C42-3A21-43D7-B8E8-0D930D88317A}" sibTransId="{89FC8A3D-4507-4869-A8A8-4FBB4842C8C6}"/>
    <dgm:cxn modelId="{30BBF3DC-322A-4E22-A0ED-BF0A2AEE7401}" type="presOf" srcId="{8F35F53F-776C-4FC4-9EB2-74E416B636BA}" destId="{575504E3-1DB4-41D2-9A95-E175F922985B}" srcOrd="0" destOrd="0" presId="urn:microsoft.com/office/officeart/2005/8/layout/default"/>
    <dgm:cxn modelId="{1A966859-B978-4C71-99C1-984F45AF982E}" type="presOf" srcId="{A0ED2BD4-F74C-42D7-8BD7-9898CA1A5A90}" destId="{66EE3BF8-480E-49FF-95AD-2FCC83A48B97}" srcOrd="0" destOrd="0" presId="urn:microsoft.com/office/officeart/2005/8/layout/default"/>
    <dgm:cxn modelId="{8352B167-DC4A-43FE-8244-EC5F205C4D70}" srcId="{42D912EB-9F23-4784-8275-5ABEAB7D3EC4}" destId="{6E81C813-F2DE-4DC0-BBCE-48ABA6F87042}" srcOrd="5" destOrd="0" parTransId="{7BEBAD03-54C5-41A6-AE5F-BA5D7B086781}" sibTransId="{E63B5896-937C-4DB7-8D15-1C15CE8A7A87}"/>
    <dgm:cxn modelId="{25499545-419D-43DC-B5DE-C8EBA122BF6C}" type="presOf" srcId="{20669531-F991-43A4-BC12-474CF1FA20CA}" destId="{E0DD7D42-B176-4159-B5E8-807262B2E4A6}" srcOrd="0" destOrd="0" presId="urn:microsoft.com/office/officeart/2005/8/layout/default"/>
    <dgm:cxn modelId="{C49DB6D4-28D8-41B0-A71C-E18BE7B1FF84}" type="presOf" srcId="{38054C5E-DC2D-44F0-90FD-037E5DC476D0}" destId="{2A3D9D13-1E99-4E19-B286-3EF66F717AB2}" srcOrd="0" destOrd="0" presId="urn:microsoft.com/office/officeart/2005/8/layout/default"/>
    <dgm:cxn modelId="{88FBAB77-1E1D-4C14-A812-E9C2967F20A4}" type="presOf" srcId="{42D912EB-9F23-4784-8275-5ABEAB7D3EC4}" destId="{DFA62258-B447-4822-B680-8260E3E102B8}" srcOrd="0" destOrd="0" presId="urn:microsoft.com/office/officeart/2005/8/layout/default"/>
    <dgm:cxn modelId="{346AD3EF-7F50-47C3-9BAB-AC557A5E730A}" srcId="{42D912EB-9F23-4784-8275-5ABEAB7D3EC4}" destId="{CE875CC9-CE11-419C-AA4F-801FF4471BB4}" srcOrd="3" destOrd="0" parTransId="{DE5A7A20-05A3-4B73-9549-980BA79B6B59}" sibTransId="{4E071BFB-A034-4656-9AF3-139B25C2C479}"/>
    <dgm:cxn modelId="{5353F3D7-08A1-447A-92E0-47E9AE5B3E20}" type="presOf" srcId="{6E81C813-F2DE-4DC0-BBCE-48ABA6F87042}" destId="{278469DF-2330-40B3-B124-F85ECAB08C8C}" srcOrd="0" destOrd="0" presId="urn:microsoft.com/office/officeart/2005/8/layout/default"/>
    <dgm:cxn modelId="{817A9C56-0825-41AE-BF83-15042C35236C}" type="presParOf" srcId="{DFA62258-B447-4822-B680-8260E3E102B8}" destId="{66EE3BF8-480E-49FF-95AD-2FCC83A48B97}" srcOrd="0" destOrd="0" presId="urn:microsoft.com/office/officeart/2005/8/layout/default"/>
    <dgm:cxn modelId="{ED6AFC20-DCB3-4CE4-853E-0F60A2C9FF77}" type="presParOf" srcId="{DFA62258-B447-4822-B680-8260E3E102B8}" destId="{C03E0BE7-C3F5-457E-8647-3BCA55BD1233}" srcOrd="1" destOrd="0" presId="urn:microsoft.com/office/officeart/2005/8/layout/default"/>
    <dgm:cxn modelId="{2AE260F5-EC07-4768-AC17-8CC563EF4067}" type="presParOf" srcId="{DFA62258-B447-4822-B680-8260E3E102B8}" destId="{E0DD7D42-B176-4159-B5E8-807262B2E4A6}" srcOrd="2" destOrd="0" presId="urn:microsoft.com/office/officeart/2005/8/layout/default"/>
    <dgm:cxn modelId="{8507ECC2-C33E-4C04-92B2-553BBA9AA5F8}" type="presParOf" srcId="{DFA62258-B447-4822-B680-8260E3E102B8}" destId="{DDD530E0-1E79-4DED-A106-610D27D93C9D}" srcOrd="3" destOrd="0" presId="urn:microsoft.com/office/officeart/2005/8/layout/default"/>
    <dgm:cxn modelId="{4ECAAA8E-2300-42E6-BF65-BB1C4DD5612C}" type="presParOf" srcId="{DFA62258-B447-4822-B680-8260E3E102B8}" destId="{2A3D9D13-1E99-4E19-B286-3EF66F717AB2}" srcOrd="4" destOrd="0" presId="urn:microsoft.com/office/officeart/2005/8/layout/default"/>
    <dgm:cxn modelId="{05DD1848-691B-44C7-BEB1-44AE655C5D8C}" type="presParOf" srcId="{DFA62258-B447-4822-B680-8260E3E102B8}" destId="{9996F4DA-6FDE-439F-85F1-8BD147DDE9AE}" srcOrd="5" destOrd="0" presId="urn:microsoft.com/office/officeart/2005/8/layout/default"/>
    <dgm:cxn modelId="{F5C80133-1D40-4928-8298-C2C29FFBF815}" type="presParOf" srcId="{DFA62258-B447-4822-B680-8260E3E102B8}" destId="{9631360F-FE92-422B-8DEA-CB5E1F212B09}" srcOrd="6" destOrd="0" presId="urn:microsoft.com/office/officeart/2005/8/layout/default"/>
    <dgm:cxn modelId="{C4C85080-1BC7-4366-81FE-F1A09398171B}" type="presParOf" srcId="{DFA62258-B447-4822-B680-8260E3E102B8}" destId="{9DB84181-66E4-49C5-8A8A-6BBCD86A55BF}" srcOrd="7" destOrd="0" presId="urn:microsoft.com/office/officeart/2005/8/layout/default"/>
    <dgm:cxn modelId="{2F1D3F81-9070-42E0-B3EE-B4A98FB59B6D}" type="presParOf" srcId="{DFA62258-B447-4822-B680-8260E3E102B8}" destId="{575504E3-1DB4-41D2-9A95-E175F922985B}" srcOrd="8" destOrd="0" presId="urn:microsoft.com/office/officeart/2005/8/layout/default"/>
    <dgm:cxn modelId="{93B3547F-1A1F-4344-9CD9-9B2561057ADF}" type="presParOf" srcId="{DFA62258-B447-4822-B680-8260E3E102B8}" destId="{A536B6F1-F930-4B17-B2ED-5771C924280C}" srcOrd="9" destOrd="0" presId="urn:microsoft.com/office/officeart/2005/8/layout/default"/>
    <dgm:cxn modelId="{C820A9C8-7AE4-463C-9BAF-9AE700CB927F}" type="presParOf" srcId="{DFA62258-B447-4822-B680-8260E3E102B8}" destId="{278469DF-2330-40B3-B124-F85ECAB08C8C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CC97393-B994-4D90-8C45-AED39F2F08C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EC18B1-4B43-4C96-AC45-953956637A19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0070C0"/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pPr>
            <a:lnSpc>
              <a:spcPct val="100000"/>
            </a:lnSpc>
          </a:pPr>
          <a:r>
            <a:rPr lang="ru-RU" sz="4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Середній</a:t>
          </a:r>
          <a:r>
            <a: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</a:t>
          </a:r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>
            <a:lnSpc>
              <a:spcPct val="90000"/>
            </a:lnSpc>
          </a:pPr>
          <a:r>
            <a: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(3,7)</a:t>
          </a:r>
        </a:p>
        <a:p>
          <a:pPr>
            <a:lnSpc>
              <a:spcPct val="90000"/>
            </a:lnSpc>
          </a:pP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FAA1BE-95F2-4434-86DF-3B56F9BEE796}" type="parTrans" cxnId="{5684B63F-4BDF-40B0-8294-51AF7D5E3C00}">
      <dgm:prSet/>
      <dgm:spPr/>
      <dgm:t>
        <a:bodyPr/>
        <a:lstStyle/>
        <a:p>
          <a:endParaRPr lang="ru-RU"/>
        </a:p>
      </dgm:t>
    </dgm:pt>
    <dgm:pt modelId="{786FEE10-638E-48C3-BE96-4BA3BDE2EF89}" type="sibTrans" cxnId="{5684B63F-4BDF-40B0-8294-51AF7D5E3C00}">
      <dgm:prSet/>
      <dgm:spPr/>
      <dgm:t>
        <a:bodyPr/>
        <a:lstStyle/>
        <a:p>
          <a:endParaRPr lang="ru-RU"/>
        </a:p>
      </dgm:t>
    </dgm:pt>
    <dgm:pt modelId="{10B120D2-C8BE-4752-A4AD-D6C8D11EA9CD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3">
            <a:lumMod val="75000"/>
          </a:schemeClr>
        </a:solidFill>
        <a:ln>
          <a:noFill/>
        </a:ln>
        <a:effectLst>
          <a:glow rad="1397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131 (3,9)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BC1500-7301-4729-9785-024D79CADFF9}" type="parTrans" cxnId="{F2AF5FB9-1E67-409E-ABD6-A6D11B16A059}">
      <dgm:prSet/>
      <dgm:spPr>
        <a:solidFill>
          <a:srgbClr val="4FD51F"/>
        </a:solidFill>
        <a:ln w="38100">
          <a:solidFill>
            <a:srgbClr val="7030A0"/>
          </a:solidFill>
        </a:ln>
      </dgm:spPr>
      <dgm:t>
        <a:bodyPr/>
        <a:lstStyle/>
        <a:p>
          <a:endParaRPr lang="ru-RU" b="0">
            <a:solidFill>
              <a:srgbClr val="7030A0"/>
            </a:solidFill>
          </a:endParaRPr>
        </a:p>
      </dgm:t>
    </dgm:pt>
    <dgm:pt modelId="{E1955C14-C160-4962-AC59-4F5139496C92}" type="sibTrans" cxnId="{F2AF5FB9-1E67-409E-ABD6-A6D11B16A059}">
      <dgm:prSet/>
      <dgm:spPr/>
      <dgm:t>
        <a:bodyPr/>
        <a:lstStyle/>
        <a:p>
          <a:endParaRPr lang="ru-RU"/>
        </a:p>
      </dgm:t>
    </dgm:pt>
    <dgm:pt modelId="{9B8420E4-E114-41BB-A129-B936F5A433CA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2">
            <a:lumMod val="60000"/>
            <a:lumOff val="40000"/>
          </a:schemeClr>
        </a:solidFill>
        <a:ln>
          <a:noFill/>
        </a:ln>
        <a:effectLst>
          <a:glow rad="1397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132 (3,7)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BA6C20-6E6F-40F3-B724-57EE1CCB7AB9}" type="parTrans" cxnId="{AEFB5E22-5C5E-4BC7-89EB-BB2B0F878934}">
      <dgm:prSet/>
      <dgm:spPr>
        <a:ln w="38100">
          <a:solidFill>
            <a:srgbClr val="7030A0"/>
          </a:solidFill>
        </a:ln>
      </dgm:spPr>
      <dgm:t>
        <a:bodyPr/>
        <a:lstStyle/>
        <a:p>
          <a:endParaRPr lang="ru-RU"/>
        </a:p>
      </dgm:t>
    </dgm:pt>
    <dgm:pt modelId="{B222FE4B-3FEA-4BC1-BC7F-459C132C4F48}" type="sibTrans" cxnId="{AEFB5E22-5C5E-4BC7-89EB-BB2B0F878934}">
      <dgm:prSet/>
      <dgm:spPr/>
      <dgm:t>
        <a:bodyPr/>
        <a:lstStyle/>
        <a:p>
          <a:endParaRPr lang="ru-RU"/>
        </a:p>
      </dgm:t>
    </dgm:pt>
    <dgm:pt modelId="{B186033F-976E-47AD-9FC9-77F64FAD8101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tx2"/>
        </a:solidFill>
        <a:ln>
          <a:noFill/>
        </a:ln>
        <a:effectLst>
          <a:glow rad="1397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133 (3,6)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2638FE-5DE7-405E-9248-D637882CB0F0}" type="parTrans" cxnId="{FB7F9AFD-B511-4782-B3FB-D212B47C85B4}">
      <dgm:prSet/>
      <dgm:spPr>
        <a:ln w="38100">
          <a:solidFill>
            <a:srgbClr val="7030A0"/>
          </a:solidFill>
        </a:ln>
      </dgm:spPr>
      <dgm:t>
        <a:bodyPr/>
        <a:lstStyle/>
        <a:p>
          <a:endParaRPr lang="ru-RU"/>
        </a:p>
      </dgm:t>
    </dgm:pt>
    <dgm:pt modelId="{9146E89E-3585-4614-9DA8-1C1BBDFC8582}" type="sibTrans" cxnId="{FB7F9AFD-B511-4782-B3FB-D212B47C85B4}">
      <dgm:prSet/>
      <dgm:spPr/>
      <dgm:t>
        <a:bodyPr/>
        <a:lstStyle/>
        <a:p>
          <a:endParaRPr lang="ru-RU"/>
        </a:p>
      </dgm:t>
    </dgm:pt>
    <dgm:pt modelId="{3B4C9A8A-FA7D-453B-B68A-9004C73159AF}" type="pres">
      <dgm:prSet presAssocID="{CCC97393-B994-4D90-8C45-AED39F2F08C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E7CA4F-A43C-4EA8-B7B9-23CF4B64089F}" type="pres">
      <dgm:prSet presAssocID="{5EEC18B1-4B43-4C96-AC45-953956637A19}" presName="root1" presStyleCnt="0"/>
      <dgm:spPr/>
    </dgm:pt>
    <dgm:pt modelId="{A08397BB-3F07-44C6-909F-40168D79EACE}" type="pres">
      <dgm:prSet presAssocID="{5EEC18B1-4B43-4C96-AC45-953956637A19}" presName="LevelOneTextNode" presStyleLbl="node0" presStyleIdx="0" presStyleCnt="1" custAng="5400000" custScaleX="283955" custScaleY="52451" custLinFactNeighborX="-1399" custLinFactNeighborY="-47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96C158-3CEF-459D-B4DF-A88E927FAF12}" type="pres">
      <dgm:prSet presAssocID="{5EEC18B1-4B43-4C96-AC45-953956637A19}" presName="level2hierChild" presStyleCnt="0"/>
      <dgm:spPr/>
    </dgm:pt>
    <dgm:pt modelId="{31E5AEB2-BE37-49CF-8523-6BE887E98688}" type="pres">
      <dgm:prSet presAssocID="{B6BC1500-7301-4729-9785-024D79CADFF9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32645F55-6713-4F79-8E81-7D9424F6D308}" type="pres">
      <dgm:prSet presAssocID="{B6BC1500-7301-4729-9785-024D79CADFF9}" presName="connTx" presStyleLbl="parChTrans1D2" presStyleIdx="0" presStyleCnt="3"/>
      <dgm:spPr/>
      <dgm:t>
        <a:bodyPr/>
        <a:lstStyle/>
        <a:p>
          <a:endParaRPr lang="ru-RU"/>
        </a:p>
      </dgm:t>
    </dgm:pt>
    <dgm:pt modelId="{06EE8415-0990-45B1-AC5D-0E529EED9985}" type="pres">
      <dgm:prSet presAssocID="{10B120D2-C8BE-4752-A4AD-D6C8D11EA9CD}" presName="root2" presStyleCnt="0"/>
      <dgm:spPr/>
    </dgm:pt>
    <dgm:pt modelId="{66E8F76E-C49D-4B8C-B721-663D59B242B0}" type="pres">
      <dgm:prSet presAssocID="{10B120D2-C8BE-4752-A4AD-D6C8D11EA9CD}" presName="LevelTwoTextNode" presStyleLbl="node2" presStyleIdx="0" presStyleCnt="3" custScaleX="1502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91B2A2-84B5-4CD1-B03B-AC443B3F1A53}" type="pres">
      <dgm:prSet presAssocID="{10B120D2-C8BE-4752-A4AD-D6C8D11EA9CD}" presName="level3hierChild" presStyleCnt="0"/>
      <dgm:spPr/>
    </dgm:pt>
    <dgm:pt modelId="{A3E79121-5ED8-40EE-A6F9-8402360B0866}" type="pres">
      <dgm:prSet presAssocID="{41BA6C20-6E6F-40F3-B724-57EE1CCB7AB9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E9550F4E-B426-4390-8EBB-D5B7279B745A}" type="pres">
      <dgm:prSet presAssocID="{41BA6C20-6E6F-40F3-B724-57EE1CCB7AB9}" presName="connTx" presStyleLbl="parChTrans1D2" presStyleIdx="1" presStyleCnt="3"/>
      <dgm:spPr/>
      <dgm:t>
        <a:bodyPr/>
        <a:lstStyle/>
        <a:p>
          <a:endParaRPr lang="ru-RU"/>
        </a:p>
      </dgm:t>
    </dgm:pt>
    <dgm:pt modelId="{1FBF0EA5-BEBE-45A4-8484-AF79D7F61644}" type="pres">
      <dgm:prSet presAssocID="{9B8420E4-E114-41BB-A129-B936F5A433CA}" presName="root2" presStyleCnt="0"/>
      <dgm:spPr/>
    </dgm:pt>
    <dgm:pt modelId="{CFC84692-BAE3-43B3-A6E9-704F3E1E18DE}" type="pres">
      <dgm:prSet presAssocID="{9B8420E4-E114-41BB-A129-B936F5A433CA}" presName="LevelTwoTextNode" presStyleLbl="node2" presStyleIdx="1" presStyleCnt="3" custScaleX="1509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79AF09-31D4-4934-93BC-757697D71E6B}" type="pres">
      <dgm:prSet presAssocID="{9B8420E4-E114-41BB-A129-B936F5A433CA}" presName="level3hierChild" presStyleCnt="0"/>
      <dgm:spPr/>
    </dgm:pt>
    <dgm:pt modelId="{8DAB10C8-66CE-46F1-9D14-76EB36D2F19C}" type="pres">
      <dgm:prSet presAssocID="{C62638FE-5DE7-405E-9248-D637882CB0F0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72603FA3-A3A2-4EC6-8267-DEA67E180E51}" type="pres">
      <dgm:prSet presAssocID="{C62638FE-5DE7-405E-9248-D637882CB0F0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0C81503-C069-4847-9D2C-AD9798A3056F}" type="pres">
      <dgm:prSet presAssocID="{B186033F-976E-47AD-9FC9-77F64FAD8101}" presName="root2" presStyleCnt="0"/>
      <dgm:spPr/>
    </dgm:pt>
    <dgm:pt modelId="{9DC2C3AD-A68A-466F-80EB-5CA8AF551D7D}" type="pres">
      <dgm:prSet presAssocID="{B186033F-976E-47AD-9FC9-77F64FAD8101}" presName="LevelTwoTextNode" presStyleLbl="node2" presStyleIdx="2" presStyleCnt="3" custScaleX="1516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1186BB-F558-4485-9D1B-A547ADF1937F}" type="pres">
      <dgm:prSet presAssocID="{B186033F-976E-47AD-9FC9-77F64FAD8101}" presName="level3hierChild" presStyleCnt="0"/>
      <dgm:spPr/>
    </dgm:pt>
  </dgm:ptLst>
  <dgm:cxnLst>
    <dgm:cxn modelId="{656CB306-46EC-47E5-98B2-97BDB8575429}" type="presOf" srcId="{B6BC1500-7301-4729-9785-024D79CADFF9}" destId="{31E5AEB2-BE37-49CF-8523-6BE887E98688}" srcOrd="0" destOrd="0" presId="urn:microsoft.com/office/officeart/2008/layout/HorizontalMultiLevelHierarchy"/>
    <dgm:cxn modelId="{49C90636-7471-437A-BA3C-E65D16211737}" type="presOf" srcId="{9B8420E4-E114-41BB-A129-B936F5A433CA}" destId="{CFC84692-BAE3-43B3-A6E9-704F3E1E18DE}" srcOrd="0" destOrd="0" presId="urn:microsoft.com/office/officeart/2008/layout/HorizontalMultiLevelHierarchy"/>
    <dgm:cxn modelId="{F2AF5FB9-1E67-409E-ABD6-A6D11B16A059}" srcId="{5EEC18B1-4B43-4C96-AC45-953956637A19}" destId="{10B120D2-C8BE-4752-A4AD-D6C8D11EA9CD}" srcOrd="0" destOrd="0" parTransId="{B6BC1500-7301-4729-9785-024D79CADFF9}" sibTransId="{E1955C14-C160-4962-AC59-4F5139496C92}"/>
    <dgm:cxn modelId="{5684B63F-4BDF-40B0-8294-51AF7D5E3C00}" srcId="{CCC97393-B994-4D90-8C45-AED39F2F08CB}" destId="{5EEC18B1-4B43-4C96-AC45-953956637A19}" srcOrd="0" destOrd="0" parTransId="{81FAA1BE-95F2-4434-86DF-3B56F9BEE796}" sibTransId="{786FEE10-638E-48C3-BE96-4BA3BDE2EF89}"/>
    <dgm:cxn modelId="{53AD9443-B600-4D20-906A-E76C5EBD14EE}" type="presOf" srcId="{41BA6C20-6E6F-40F3-B724-57EE1CCB7AB9}" destId="{E9550F4E-B426-4390-8EBB-D5B7279B745A}" srcOrd="1" destOrd="0" presId="urn:microsoft.com/office/officeart/2008/layout/HorizontalMultiLevelHierarchy"/>
    <dgm:cxn modelId="{754F2618-FA56-4E14-B174-37122375D7CF}" type="presOf" srcId="{B186033F-976E-47AD-9FC9-77F64FAD8101}" destId="{9DC2C3AD-A68A-466F-80EB-5CA8AF551D7D}" srcOrd="0" destOrd="0" presId="urn:microsoft.com/office/officeart/2008/layout/HorizontalMultiLevelHierarchy"/>
    <dgm:cxn modelId="{EA511209-BC88-40E2-9A06-18D6282D342A}" type="presOf" srcId="{10B120D2-C8BE-4752-A4AD-D6C8D11EA9CD}" destId="{66E8F76E-C49D-4B8C-B721-663D59B242B0}" srcOrd="0" destOrd="0" presId="urn:microsoft.com/office/officeart/2008/layout/HorizontalMultiLevelHierarchy"/>
    <dgm:cxn modelId="{AEFB5E22-5C5E-4BC7-89EB-BB2B0F878934}" srcId="{5EEC18B1-4B43-4C96-AC45-953956637A19}" destId="{9B8420E4-E114-41BB-A129-B936F5A433CA}" srcOrd="1" destOrd="0" parTransId="{41BA6C20-6E6F-40F3-B724-57EE1CCB7AB9}" sibTransId="{B222FE4B-3FEA-4BC1-BC7F-459C132C4F48}"/>
    <dgm:cxn modelId="{824CF6D6-55AE-470A-9D57-1AE3CB0DED00}" type="presOf" srcId="{B6BC1500-7301-4729-9785-024D79CADFF9}" destId="{32645F55-6713-4F79-8E81-7D9424F6D308}" srcOrd="1" destOrd="0" presId="urn:microsoft.com/office/officeart/2008/layout/HorizontalMultiLevelHierarchy"/>
    <dgm:cxn modelId="{51C5418C-9106-4D55-AF01-3167E7392670}" type="presOf" srcId="{41BA6C20-6E6F-40F3-B724-57EE1CCB7AB9}" destId="{A3E79121-5ED8-40EE-A6F9-8402360B0866}" srcOrd="0" destOrd="0" presId="urn:microsoft.com/office/officeart/2008/layout/HorizontalMultiLevelHierarchy"/>
    <dgm:cxn modelId="{5771D032-F028-413F-9E4C-6BB26048DE45}" type="presOf" srcId="{C62638FE-5DE7-405E-9248-D637882CB0F0}" destId="{8DAB10C8-66CE-46F1-9D14-76EB36D2F19C}" srcOrd="0" destOrd="0" presId="urn:microsoft.com/office/officeart/2008/layout/HorizontalMultiLevelHierarchy"/>
    <dgm:cxn modelId="{4E569E49-7E05-49B8-80B8-A4FD2E12F074}" type="presOf" srcId="{5EEC18B1-4B43-4C96-AC45-953956637A19}" destId="{A08397BB-3F07-44C6-909F-40168D79EACE}" srcOrd="0" destOrd="0" presId="urn:microsoft.com/office/officeart/2008/layout/HorizontalMultiLevelHierarchy"/>
    <dgm:cxn modelId="{FB7F9AFD-B511-4782-B3FB-D212B47C85B4}" srcId="{5EEC18B1-4B43-4C96-AC45-953956637A19}" destId="{B186033F-976E-47AD-9FC9-77F64FAD8101}" srcOrd="2" destOrd="0" parTransId="{C62638FE-5DE7-405E-9248-D637882CB0F0}" sibTransId="{9146E89E-3585-4614-9DA8-1C1BBDFC8582}"/>
    <dgm:cxn modelId="{5D453B41-D9A7-4F4B-A6E4-B2B04DBD3D20}" type="presOf" srcId="{CCC97393-B994-4D90-8C45-AED39F2F08CB}" destId="{3B4C9A8A-FA7D-453B-B68A-9004C73159AF}" srcOrd="0" destOrd="0" presId="urn:microsoft.com/office/officeart/2008/layout/HorizontalMultiLevelHierarchy"/>
    <dgm:cxn modelId="{6F4CFE0D-58F0-4B65-A33B-313F7AEC111C}" type="presOf" srcId="{C62638FE-5DE7-405E-9248-D637882CB0F0}" destId="{72603FA3-A3A2-4EC6-8267-DEA67E180E51}" srcOrd="1" destOrd="0" presId="urn:microsoft.com/office/officeart/2008/layout/HorizontalMultiLevelHierarchy"/>
    <dgm:cxn modelId="{95C4139E-6E81-4949-9A53-472853C76593}" type="presParOf" srcId="{3B4C9A8A-FA7D-453B-B68A-9004C73159AF}" destId="{E7E7CA4F-A43C-4EA8-B7B9-23CF4B64089F}" srcOrd="0" destOrd="0" presId="urn:microsoft.com/office/officeart/2008/layout/HorizontalMultiLevelHierarchy"/>
    <dgm:cxn modelId="{F6311BCC-D7A4-4820-A764-A14FF1FC5A78}" type="presParOf" srcId="{E7E7CA4F-A43C-4EA8-B7B9-23CF4B64089F}" destId="{A08397BB-3F07-44C6-909F-40168D79EACE}" srcOrd="0" destOrd="0" presId="urn:microsoft.com/office/officeart/2008/layout/HorizontalMultiLevelHierarchy"/>
    <dgm:cxn modelId="{BA5229B9-6CE7-4E0E-86E9-397089A88FE4}" type="presParOf" srcId="{E7E7CA4F-A43C-4EA8-B7B9-23CF4B64089F}" destId="{3C96C158-3CEF-459D-B4DF-A88E927FAF12}" srcOrd="1" destOrd="0" presId="urn:microsoft.com/office/officeart/2008/layout/HorizontalMultiLevelHierarchy"/>
    <dgm:cxn modelId="{4BA87E35-CFB2-441A-A89F-2806E4D53BCE}" type="presParOf" srcId="{3C96C158-3CEF-459D-B4DF-A88E927FAF12}" destId="{31E5AEB2-BE37-49CF-8523-6BE887E98688}" srcOrd="0" destOrd="0" presId="urn:microsoft.com/office/officeart/2008/layout/HorizontalMultiLevelHierarchy"/>
    <dgm:cxn modelId="{BFB73603-DBBE-41E8-A94E-9D232CB610E5}" type="presParOf" srcId="{31E5AEB2-BE37-49CF-8523-6BE887E98688}" destId="{32645F55-6713-4F79-8E81-7D9424F6D308}" srcOrd="0" destOrd="0" presId="urn:microsoft.com/office/officeart/2008/layout/HorizontalMultiLevelHierarchy"/>
    <dgm:cxn modelId="{D7F1CAF2-1D72-4542-ADDA-E513047DD992}" type="presParOf" srcId="{3C96C158-3CEF-459D-B4DF-A88E927FAF12}" destId="{06EE8415-0990-45B1-AC5D-0E529EED9985}" srcOrd="1" destOrd="0" presId="urn:microsoft.com/office/officeart/2008/layout/HorizontalMultiLevelHierarchy"/>
    <dgm:cxn modelId="{A76DC7D3-EA4F-459F-B5E0-1C9C7A5C28E3}" type="presParOf" srcId="{06EE8415-0990-45B1-AC5D-0E529EED9985}" destId="{66E8F76E-C49D-4B8C-B721-663D59B242B0}" srcOrd="0" destOrd="0" presId="urn:microsoft.com/office/officeart/2008/layout/HorizontalMultiLevelHierarchy"/>
    <dgm:cxn modelId="{FF06E403-60E9-4220-937A-15E7AE508D40}" type="presParOf" srcId="{06EE8415-0990-45B1-AC5D-0E529EED9985}" destId="{0891B2A2-84B5-4CD1-B03B-AC443B3F1A53}" srcOrd="1" destOrd="0" presId="urn:microsoft.com/office/officeart/2008/layout/HorizontalMultiLevelHierarchy"/>
    <dgm:cxn modelId="{A21A7D58-E027-4EA4-8923-02C00BB5F9C4}" type="presParOf" srcId="{3C96C158-3CEF-459D-B4DF-A88E927FAF12}" destId="{A3E79121-5ED8-40EE-A6F9-8402360B0866}" srcOrd="2" destOrd="0" presId="urn:microsoft.com/office/officeart/2008/layout/HorizontalMultiLevelHierarchy"/>
    <dgm:cxn modelId="{92E1414B-D5F9-4345-8787-9C8B71524034}" type="presParOf" srcId="{A3E79121-5ED8-40EE-A6F9-8402360B0866}" destId="{E9550F4E-B426-4390-8EBB-D5B7279B745A}" srcOrd="0" destOrd="0" presId="urn:microsoft.com/office/officeart/2008/layout/HorizontalMultiLevelHierarchy"/>
    <dgm:cxn modelId="{A55D618B-0BC8-4A3A-B0CF-EAAE8A1524D2}" type="presParOf" srcId="{3C96C158-3CEF-459D-B4DF-A88E927FAF12}" destId="{1FBF0EA5-BEBE-45A4-8484-AF79D7F61644}" srcOrd="3" destOrd="0" presId="urn:microsoft.com/office/officeart/2008/layout/HorizontalMultiLevelHierarchy"/>
    <dgm:cxn modelId="{675C6B3C-7B49-4C38-93A1-611E250D4FAD}" type="presParOf" srcId="{1FBF0EA5-BEBE-45A4-8484-AF79D7F61644}" destId="{CFC84692-BAE3-43B3-A6E9-704F3E1E18DE}" srcOrd="0" destOrd="0" presId="urn:microsoft.com/office/officeart/2008/layout/HorizontalMultiLevelHierarchy"/>
    <dgm:cxn modelId="{16BEBB21-57F8-47C6-A4D4-E74CC0D5E1FE}" type="presParOf" srcId="{1FBF0EA5-BEBE-45A4-8484-AF79D7F61644}" destId="{4879AF09-31D4-4934-93BC-757697D71E6B}" srcOrd="1" destOrd="0" presId="urn:microsoft.com/office/officeart/2008/layout/HorizontalMultiLevelHierarchy"/>
    <dgm:cxn modelId="{499A00B8-9AFF-4CAF-B0AF-53F2A26CE42F}" type="presParOf" srcId="{3C96C158-3CEF-459D-B4DF-A88E927FAF12}" destId="{8DAB10C8-66CE-46F1-9D14-76EB36D2F19C}" srcOrd="4" destOrd="0" presId="urn:microsoft.com/office/officeart/2008/layout/HorizontalMultiLevelHierarchy"/>
    <dgm:cxn modelId="{43CFF49B-FC97-41E8-846F-C4B7B13AD643}" type="presParOf" srcId="{8DAB10C8-66CE-46F1-9D14-76EB36D2F19C}" destId="{72603FA3-A3A2-4EC6-8267-DEA67E180E51}" srcOrd="0" destOrd="0" presId="urn:microsoft.com/office/officeart/2008/layout/HorizontalMultiLevelHierarchy"/>
    <dgm:cxn modelId="{D5E9CEDC-99EE-46C0-BF64-1B7BA8E8F14F}" type="presParOf" srcId="{3C96C158-3CEF-459D-B4DF-A88E927FAF12}" destId="{D0C81503-C069-4847-9D2C-AD9798A3056F}" srcOrd="5" destOrd="0" presId="urn:microsoft.com/office/officeart/2008/layout/HorizontalMultiLevelHierarchy"/>
    <dgm:cxn modelId="{9F84DF62-D989-4960-A1F6-18036386967E}" type="presParOf" srcId="{D0C81503-C069-4847-9D2C-AD9798A3056F}" destId="{9DC2C3AD-A68A-466F-80EB-5CA8AF551D7D}" srcOrd="0" destOrd="0" presId="urn:microsoft.com/office/officeart/2008/layout/HorizontalMultiLevelHierarchy"/>
    <dgm:cxn modelId="{ACFC8E52-CC19-4438-B3B1-99377C98C8DB}" type="presParOf" srcId="{D0C81503-C069-4847-9D2C-AD9798A3056F}" destId="{F71186BB-F558-4485-9D1B-A547ADF1937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DFF3559-E5F2-4E30-894F-17FC41E3D621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F19E7DF1-01EF-4A9D-B342-02F6EA80AABC}">
      <dgm:prSet phldrT="[Текст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rgbClr val="FFC000"/>
        </a:solidFill>
        <a:ln>
          <a:noFill/>
        </a:ln>
        <a:effectLst>
          <a:glow rad="101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3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відмінників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CF3A4E-69FB-48BC-B2A0-323001FE41F7}" type="parTrans" cxnId="{B4D71AB9-0C7E-449D-B525-CF3923FF4D65}">
      <dgm:prSet/>
      <dgm:spPr/>
      <dgm:t>
        <a:bodyPr/>
        <a:lstStyle/>
        <a:p>
          <a:endParaRPr lang="ru-RU"/>
        </a:p>
      </dgm:t>
    </dgm:pt>
    <dgm:pt modelId="{0BCF9652-CD9F-404E-B8FC-7B11D838596F}" type="sibTrans" cxnId="{B4D71AB9-0C7E-449D-B525-CF3923FF4D65}">
      <dgm:prSet/>
      <dgm:spPr/>
      <dgm:t>
        <a:bodyPr/>
        <a:lstStyle/>
        <a:p>
          <a:endParaRPr lang="ru-RU"/>
        </a:p>
      </dgm:t>
    </dgm:pt>
    <dgm:pt modelId="{23E642A1-CF34-4DDD-9661-995EF66D84E1}">
      <dgm:prSet phldrT="[Текст]"/>
      <dgm:spPr>
        <a:solidFill>
          <a:schemeClr val="accent2">
            <a:lumMod val="60000"/>
            <a:lumOff val="40000"/>
          </a:schemeClr>
        </a:solidFill>
        <a:effectLst>
          <a:glow rad="101600">
            <a:schemeClr val="accent3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«4» (7-9 б)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2069D9-D02A-4A62-9A7D-C1DFFFF927A3}" type="parTrans" cxnId="{44E0CE83-D5F7-40ED-ABA1-E58B9D494BE7}">
      <dgm:prSet/>
      <dgm:spPr/>
      <dgm:t>
        <a:bodyPr/>
        <a:lstStyle/>
        <a:p>
          <a:endParaRPr lang="ru-RU"/>
        </a:p>
      </dgm:t>
    </dgm:pt>
    <dgm:pt modelId="{A9B402F6-2BC3-4060-827E-3C668E7E8B41}" type="sibTrans" cxnId="{44E0CE83-D5F7-40ED-ABA1-E58B9D494BE7}">
      <dgm:prSet/>
      <dgm:spPr/>
      <dgm:t>
        <a:bodyPr/>
        <a:lstStyle/>
        <a:p>
          <a:endParaRPr lang="ru-RU"/>
        </a:p>
      </dgm:t>
    </dgm:pt>
    <dgm:pt modelId="{EB83ED00-46A8-4361-80FB-840B1430C689}">
      <dgm:prSet phldrT="[Текст]"/>
      <dgm:spPr>
        <a:solidFill>
          <a:schemeClr val="tx2">
            <a:lumMod val="60000"/>
            <a:lumOff val="40000"/>
          </a:schemeClr>
        </a:solidFill>
        <a:effectLst>
          <a:glow rad="101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«3» (4-6 б)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969286-A107-490F-9B32-9907B77C492E}" type="parTrans" cxnId="{76F1ABC2-3536-4FB9-AB30-0AA9877C87E1}">
      <dgm:prSet/>
      <dgm:spPr/>
      <dgm:t>
        <a:bodyPr/>
        <a:lstStyle/>
        <a:p>
          <a:endParaRPr lang="ru-RU"/>
        </a:p>
      </dgm:t>
    </dgm:pt>
    <dgm:pt modelId="{BE92B597-43C9-4852-9CF2-A550A468A8E6}" type="sibTrans" cxnId="{76F1ABC2-3536-4FB9-AB30-0AA9877C87E1}">
      <dgm:prSet/>
      <dgm:spPr/>
      <dgm:t>
        <a:bodyPr/>
        <a:lstStyle/>
        <a:p>
          <a:endParaRPr lang="ru-RU"/>
        </a:p>
      </dgm:t>
    </dgm:pt>
    <dgm:pt modelId="{59D04090-2670-471B-B8C9-E36E8F8E2438}" type="pres">
      <dgm:prSet presAssocID="{4DFF3559-E5F2-4E30-894F-17FC41E3D62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1186D7-B124-49D9-9EA9-C47AA0EE7BE3}" type="pres">
      <dgm:prSet presAssocID="{F19E7DF1-01EF-4A9D-B342-02F6EA80AABC}" presName="parentLin" presStyleCnt="0"/>
      <dgm:spPr/>
    </dgm:pt>
    <dgm:pt modelId="{5F5BBFF5-8D2D-479F-BEE1-213D323EF0C6}" type="pres">
      <dgm:prSet presAssocID="{F19E7DF1-01EF-4A9D-B342-02F6EA80AAB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1FE0EA8-2D79-4FE5-81A5-974738677019}" type="pres">
      <dgm:prSet presAssocID="{F19E7DF1-01EF-4A9D-B342-02F6EA80AABC}" presName="parentText" presStyleLbl="node1" presStyleIdx="0" presStyleCnt="3" custScaleX="124835" custScaleY="44326" custLinFactNeighborX="-92949" custLinFactNeighborY="-40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2D8833-0719-4371-BFA7-DB91F71A551E}" type="pres">
      <dgm:prSet presAssocID="{F19E7DF1-01EF-4A9D-B342-02F6EA80AABC}" presName="negativeSpace" presStyleCnt="0"/>
      <dgm:spPr/>
    </dgm:pt>
    <dgm:pt modelId="{31156208-5395-4E7E-A227-8763668AB5F9}" type="pres">
      <dgm:prSet presAssocID="{F19E7DF1-01EF-4A9D-B342-02F6EA80AABC}" presName="childText" presStyleLbl="conFgAcc1" presStyleIdx="0" presStyleCnt="3" custFlipHor="1" custScaleX="11239" custScaleY="112567" custLinFactY="8272" custLinFactNeighborX="5898" custLinFactNeighborY="100000">
        <dgm:presLayoutVars>
          <dgm:bulletEnabled val="1"/>
        </dgm:presLayoutVars>
      </dgm:prSet>
      <dgm:spPr/>
    </dgm:pt>
    <dgm:pt modelId="{60AB1569-6E79-4EAF-8123-5246B88FFEEA}" type="pres">
      <dgm:prSet presAssocID="{0BCF9652-CD9F-404E-B8FC-7B11D838596F}" presName="spaceBetweenRectangles" presStyleCnt="0"/>
      <dgm:spPr/>
    </dgm:pt>
    <dgm:pt modelId="{FD51239E-75CA-41A2-9754-1F0398FC9B60}" type="pres">
      <dgm:prSet presAssocID="{23E642A1-CF34-4DDD-9661-995EF66D84E1}" presName="parentLin" presStyleCnt="0"/>
      <dgm:spPr/>
    </dgm:pt>
    <dgm:pt modelId="{7B446895-53A6-4FC6-A92F-31EE3DEC598D}" type="pres">
      <dgm:prSet presAssocID="{23E642A1-CF34-4DDD-9661-995EF66D84E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51E7FE4-1311-4459-AB94-F20B3520CA7C}" type="pres">
      <dgm:prSet presAssocID="{23E642A1-CF34-4DDD-9661-995EF66D84E1}" presName="parentText" presStyleLbl="node1" presStyleIdx="1" presStyleCnt="3" custScaleX="156121" custScaleY="48060" custLinFactNeighborX="-61673" custLinFactNeighborY="-169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DDBE24-21B2-46B2-BE4A-5FEBD747B9ED}" type="pres">
      <dgm:prSet presAssocID="{23E642A1-CF34-4DDD-9661-995EF66D84E1}" presName="negativeSpace" presStyleCnt="0"/>
      <dgm:spPr/>
    </dgm:pt>
    <dgm:pt modelId="{B1E8343B-4860-4332-97A5-FFAB56D1EC59}" type="pres">
      <dgm:prSet presAssocID="{23E642A1-CF34-4DDD-9661-995EF66D84E1}" presName="childText" presStyleLbl="conFgAcc1" presStyleIdx="1" presStyleCnt="3" custScaleX="11719" custScaleY="109371" custLinFactNeighborX="19219" custLinFactNeighborY="46271">
        <dgm:presLayoutVars>
          <dgm:bulletEnabled val="1"/>
        </dgm:presLayoutVars>
      </dgm:prSet>
      <dgm:spPr/>
    </dgm:pt>
    <dgm:pt modelId="{381756F8-5711-4748-801A-A2A8E1E97371}" type="pres">
      <dgm:prSet presAssocID="{A9B402F6-2BC3-4060-827E-3C668E7E8B41}" presName="spaceBetweenRectangles" presStyleCnt="0"/>
      <dgm:spPr/>
    </dgm:pt>
    <dgm:pt modelId="{C232E4A0-1D81-4DD6-98B8-7495A59C2D9A}" type="pres">
      <dgm:prSet presAssocID="{EB83ED00-46A8-4361-80FB-840B1430C689}" presName="parentLin" presStyleCnt="0"/>
      <dgm:spPr/>
    </dgm:pt>
    <dgm:pt modelId="{F77FD521-5AA1-407E-94CB-F54F4B86A9C9}" type="pres">
      <dgm:prSet presAssocID="{EB83ED00-46A8-4361-80FB-840B1430C689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F744FEB1-CEFC-406D-A728-51FAF97F63FA}" type="pres">
      <dgm:prSet presAssocID="{EB83ED00-46A8-4361-80FB-840B1430C689}" presName="parentText" presStyleLbl="node1" presStyleIdx="2" presStyleCnt="3" custScaleX="150037" custScaleY="49254" custLinFactX="-1612" custLinFactNeighborX="-100000" custLinFactNeighborY="-2967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B5BF0D-7D1C-4B6E-8869-5DEA12434BF6}" type="pres">
      <dgm:prSet presAssocID="{EB83ED00-46A8-4361-80FB-840B1430C689}" presName="negativeSpace" presStyleCnt="0"/>
      <dgm:spPr/>
    </dgm:pt>
    <dgm:pt modelId="{72D8BB0A-72CE-46A0-ADAD-1E0EB0A12D82}" type="pres">
      <dgm:prSet presAssocID="{EB83ED00-46A8-4361-80FB-840B1430C689}" presName="childText" presStyleLbl="conFgAcc1" presStyleIdx="2" presStyleCnt="3" custScaleX="12575" custScaleY="74863" custLinFactNeighborX="5202" custLinFactNeighborY="70915">
        <dgm:presLayoutVars>
          <dgm:bulletEnabled val="1"/>
        </dgm:presLayoutVars>
      </dgm:prSet>
      <dgm:spPr/>
    </dgm:pt>
  </dgm:ptLst>
  <dgm:cxnLst>
    <dgm:cxn modelId="{0D7F054F-96B3-471A-8DC0-A68E31BEA80E}" type="presOf" srcId="{F19E7DF1-01EF-4A9D-B342-02F6EA80AABC}" destId="{C1FE0EA8-2D79-4FE5-81A5-974738677019}" srcOrd="1" destOrd="0" presId="urn:microsoft.com/office/officeart/2005/8/layout/list1"/>
    <dgm:cxn modelId="{76F1ABC2-3536-4FB9-AB30-0AA9877C87E1}" srcId="{4DFF3559-E5F2-4E30-894F-17FC41E3D621}" destId="{EB83ED00-46A8-4361-80FB-840B1430C689}" srcOrd="2" destOrd="0" parTransId="{FE969286-A107-490F-9B32-9907B77C492E}" sibTransId="{BE92B597-43C9-4852-9CF2-A550A468A8E6}"/>
    <dgm:cxn modelId="{49D554D1-4BDD-4909-8642-36FDC845868A}" type="presOf" srcId="{4DFF3559-E5F2-4E30-894F-17FC41E3D621}" destId="{59D04090-2670-471B-B8C9-E36E8F8E2438}" srcOrd="0" destOrd="0" presId="urn:microsoft.com/office/officeart/2005/8/layout/list1"/>
    <dgm:cxn modelId="{AE5ABE2D-CB2C-43AE-AB73-1B0762B97994}" type="presOf" srcId="{23E642A1-CF34-4DDD-9661-995EF66D84E1}" destId="{7B446895-53A6-4FC6-A92F-31EE3DEC598D}" srcOrd="0" destOrd="0" presId="urn:microsoft.com/office/officeart/2005/8/layout/list1"/>
    <dgm:cxn modelId="{361FF3F4-253A-4CF6-B3D9-956CAF4C8235}" type="presOf" srcId="{F19E7DF1-01EF-4A9D-B342-02F6EA80AABC}" destId="{5F5BBFF5-8D2D-479F-BEE1-213D323EF0C6}" srcOrd="0" destOrd="0" presId="urn:microsoft.com/office/officeart/2005/8/layout/list1"/>
    <dgm:cxn modelId="{F91A06F3-CBE1-4436-AA3D-247561EB82E9}" type="presOf" srcId="{EB83ED00-46A8-4361-80FB-840B1430C689}" destId="{F77FD521-5AA1-407E-94CB-F54F4B86A9C9}" srcOrd="0" destOrd="0" presId="urn:microsoft.com/office/officeart/2005/8/layout/list1"/>
    <dgm:cxn modelId="{2977FFD6-D6E7-4CB5-BDC9-EC7247B9D824}" type="presOf" srcId="{EB83ED00-46A8-4361-80FB-840B1430C689}" destId="{F744FEB1-CEFC-406D-A728-51FAF97F63FA}" srcOrd="1" destOrd="0" presId="urn:microsoft.com/office/officeart/2005/8/layout/list1"/>
    <dgm:cxn modelId="{B4D71AB9-0C7E-449D-B525-CF3923FF4D65}" srcId="{4DFF3559-E5F2-4E30-894F-17FC41E3D621}" destId="{F19E7DF1-01EF-4A9D-B342-02F6EA80AABC}" srcOrd="0" destOrd="0" parTransId="{F2CF3A4E-69FB-48BC-B2A0-323001FE41F7}" sibTransId="{0BCF9652-CD9F-404E-B8FC-7B11D838596F}"/>
    <dgm:cxn modelId="{44E0CE83-D5F7-40ED-ABA1-E58B9D494BE7}" srcId="{4DFF3559-E5F2-4E30-894F-17FC41E3D621}" destId="{23E642A1-CF34-4DDD-9661-995EF66D84E1}" srcOrd="1" destOrd="0" parTransId="{B72069D9-D02A-4A62-9A7D-C1DFFFF927A3}" sibTransId="{A9B402F6-2BC3-4060-827E-3C668E7E8B41}"/>
    <dgm:cxn modelId="{4D765E92-70C4-4C59-B6C9-78024BA4B814}" type="presOf" srcId="{23E642A1-CF34-4DDD-9661-995EF66D84E1}" destId="{451E7FE4-1311-4459-AB94-F20B3520CA7C}" srcOrd="1" destOrd="0" presId="urn:microsoft.com/office/officeart/2005/8/layout/list1"/>
    <dgm:cxn modelId="{28843781-2C1E-4CFF-9539-07CA1FDF096B}" type="presParOf" srcId="{59D04090-2670-471B-B8C9-E36E8F8E2438}" destId="{F91186D7-B124-49D9-9EA9-C47AA0EE7BE3}" srcOrd="0" destOrd="0" presId="urn:microsoft.com/office/officeart/2005/8/layout/list1"/>
    <dgm:cxn modelId="{692E225F-D276-44AB-A0F8-1D0BB2E2A96D}" type="presParOf" srcId="{F91186D7-B124-49D9-9EA9-C47AA0EE7BE3}" destId="{5F5BBFF5-8D2D-479F-BEE1-213D323EF0C6}" srcOrd="0" destOrd="0" presId="urn:microsoft.com/office/officeart/2005/8/layout/list1"/>
    <dgm:cxn modelId="{3FBB368C-E066-45DC-809B-8AFD2FD17AC5}" type="presParOf" srcId="{F91186D7-B124-49D9-9EA9-C47AA0EE7BE3}" destId="{C1FE0EA8-2D79-4FE5-81A5-974738677019}" srcOrd="1" destOrd="0" presId="urn:microsoft.com/office/officeart/2005/8/layout/list1"/>
    <dgm:cxn modelId="{56CECCFA-2DC6-4401-A803-80BB807D9074}" type="presParOf" srcId="{59D04090-2670-471B-B8C9-E36E8F8E2438}" destId="{542D8833-0719-4371-BFA7-DB91F71A551E}" srcOrd="1" destOrd="0" presId="urn:microsoft.com/office/officeart/2005/8/layout/list1"/>
    <dgm:cxn modelId="{A3423A07-01D2-480E-AB7C-F6E83FC88F36}" type="presParOf" srcId="{59D04090-2670-471B-B8C9-E36E8F8E2438}" destId="{31156208-5395-4E7E-A227-8763668AB5F9}" srcOrd="2" destOrd="0" presId="urn:microsoft.com/office/officeart/2005/8/layout/list1"/>
    <dgm:cxn modelId="{C683907B-A371-45B7-A21B-004E50D4462E}" type="presParOf" srcId="{59D04090-2670-471B-B8C9-E36E8F8E2438}" destId="{60AB1569-6E79-4EAF-8123-5246B88FFEEA}" srcOrd="3" destOrd="0" presId="urn:microsoft.com/office/officeart/2005/8/layout/list1"/>
    <dgm:cxn modelId="{40F58DCC-6067-4060-B303-14157BFEC5D4}" type="presParOf" srcId="{59D04090-2670-471B-B8C9-E36E8F8E2438}" destId="{FD51239E-75CA-41A2-9754-1F0398FC9B60}" srcOrd="4" destOrd="0" presId="urn:microsoft.com/office/officeart/2005/8/layout/list1"/>
    <dgm:cxn modelId="{856C57FD-BF69-4629-8876-6B5A02051280}" type="presParOf" srcId="{FD51239E-75CA-41A2-9754-1F0398FC9B60}" destId="{7B446895-53A6-4FC6-A92F-31EE3DEC598D}" srcOrd="0" destOrd="0" presId="urn:microsoft.com/office/officeart/2005/8/layout/list1"/>
    <dgm:cxn modelId="{7F28AA9A-1D56-4EF2-9016-E86F7CA6DFC5}" type="presParOf" srcId="{FD51239E-75CA-41A2-9754-1F0398FC9B60}" destId="{451E7FE4-1311-4459-AB94-F20B3520CA7C}" srcOrd="1" destOrd="0" presId="urn:microsoft.com/office/officeart/2005/8/layout/list1"/>
    <dgm:cxn modelId="{A691C629-C43F-422C-A3C6-96830665CBCF}" type="presParOf" srcId="{59D04090-2670-471B-B8C9-E36E8F8E2438}" destId="{4CDDBE24-21B2-46B2-BE4A-5FEBD747B9ED}" srcOrd="5" destOrd="0" presId="urn:microsoft.com/office/officeart/2005/8/layout/list1"/>
    <dgm:cxn modelId="{598E16F6-5186-4CB5-84DE-8518658029BA}" type="presParOf" srcId="{59D04090-2670-471B-B8C9-E36E8F8E2438}" destId="{B1E8343B-4860-4332-97A5-FFAB56D1EC59}" srcOrd="6" destOrd="0" presId="urn:microsoft.com/office/officeart/2005/8/layout/list1"/>
    <dgm:cxn modelId="{24AC0405-52BB-4EC8-A2CD-74D7697A4DE0}" type="presParOf" srcId="{59D04090-2670-471B-B8C9-E36E8F8E2438}" destId="{381756F8-5711-4748-801A-A2A8E1E97371}" srcOrd="7" destOrd="0" presId="urn:microsoft.com/office/officeart/2005/8/layout/list1"/>
    <dgm:cxn modelId="{2A92DB21-78D5-4A4E-A72F-E91DE0B8FB5A}" type="presParOf" srcId="{59D04090-2670-471B-B8C9-E36E8F8E2438}" destId="{C232E4A0-1D81-4DD6-98B8-7495A59C2D9A}" srcOrd="8" destOrd="0" presId="urn:microsoft.com/office/officeart/2005/8/layout/list1"/>
    <dgm:cxn modelId="{ABBC1C73-89E0-4043-9BF6-23F0FF14C837}" type="presParOf" srcId="{C232E4A0-1D81-4DD6-98B8-7495A59C2D9A}" destId="{F77FD521-5AA1-407E-94CB-F54F4B86A9C9}" srcOrd="0" destOrd="0" presId="urn:microsoft.com/office/officeart/2005/8/layout/list1"/>
    <dgm:cxn modelId="{F8517E49-4577-4D1D-927C-77FEB4F968C7}" type="presParOf" srcId="{C232E4A0-1D81-4DD6-98B8-7495A59C2D9A}" destId="{F744FEB1-CEFC-406D-A728-51FAF97F63FA}" srcOrd="1" destOrd="0" presId="urn:microsoft.com/office/officeart/2005/8/layout/list1"/>
    <dgm:cxn modelId="{200A089E-2B66-42A5-873A-7CACE29B59FB}" type="presParOf" srcId="{59D04090-2670-471B-B8C9-E36E8F8E2438}" destId="{DDB5BF0D-7D1C-4B6E-8869-5DEA12434BF6}" srcOrd="9" destOrd="0" presId="urn:microsoft.com/office/officeart/2005/8/layout/list1"/>
    <dgm:cxn modelId="{C19A4B16-8481-4DE3-AEFB-CB4743BC901D}" type="presParOf" srcId="{59D04090-2670-471B-B8C9-E36E8F8E2438}" destId="{72D8BB0A-72CE-46A0-ADAD-1E0EB0A12D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CC97393-B994-4D90-8C45-AED39F2F08C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EC18B1-4B43-4C96-AC45-953956637A19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75000"/>
          </a:schemeClr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4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Якісний</a:t>
          </a:r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показник</a:t>
          </a:r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(73,7%)</a:t>
          </a: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FAA1BE-95F2-4434-86DF-3B56F9BEE796}" type="parTrans" cxnId="{5684B63F-4BDF-40B0-8294-51AF7D5E3C00}">
      <dgm:prSet/>
      <dgm:spPr/>
      <dgm:t>
        <a:bodyPr/>
        <a:lstStyle/>
        <a:p>
          <a:endParaRPr lang="ru-RU"/>
        </a:p>
      </dgm:t>
    </dgm:pt>
    <dgm:pt modelId="{786FEE10-638E-48C3-BE96-4BA3BDE2EF89}" type="sibTrans" cxnId="{5684B63F-4BDF-40B0-8294-51AF7D5E3C00}">
      <dgm:prSet/>
      <dgm:spPr/>
      <dgm:t>
        <a:bodyPr/>
        <a:lstStyle/>
        <a:p>
          <a:endParaRPr lang="ru-RU"/>
        </a:p>
      </dgm:t>
    </dgm:pt>
    <dgm:pt modelId="{10B120D2-C8BE-4752-A4AD-D6C8D11EA9CD}">
      <dgm:prSet phldrT="[Текст]"/>
      <dgm:spPr>
        <a:solidFill>
          <a:schemeClr val="accent3">
            <a:lumMod val="75000"/>
          </a:schemeClr>
        </a:solidFill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 </a:t>
          </a:r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(76,6</a:t>
          </a:r>
          <a:r>
            <a:rPr lang="uk-UA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BC1500-7301-4729-9785-024D79CADFF9}" type="parTrans" cxnId="{F2AF5FB9-1E67-409E-ABD6-A6D11B16A059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ru-RU"/>
        </a:p>
      </dgm:t>
    </dgm:pt>
    <dgm:pt modelId="{E1955C14-C160-4962-AC59-4F5139496C92}" type="sibTrans" cxnId="{F2AF5FB9-1E67-409E-ABD6-A6D11B16A059}">
      <dgm:prSet/>
      <dgm:spPr/>
      <dgm:t>
        <a:bodyPr/>
        <a:lstStyle/>
        <a:p>
          <a:endParaRPr lang="ru-RU"/>
        </a:p>
      </dgm:t>
    </dgm:pt>
    <dgm:pt modelId="{9B8420E4-E114-41BB-A129-B936F5A433CA}">
      <dgm:prSet phldrT="[Текст]"/>
      <dgm:spPr>
        <a:solidFill>
          <a:schemeClr val="tx2">
            <a:lumMod val="60000"/>
            <a:lumOff val="40000"/>
          </a:schemeClr>
        </a:solidFill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(66,7%)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BA6C20-6E6F-40F3-B724-57EE1CCB7AB9}" type="parTrans" cxnId="{AEFB5E22-5C5E-4BC7-89EB-BB2B0F878934}">
      <dgm:prSet/>
      <dgm:spPr/>
      <dgm:t>
        <a:bodyPr/>
        <a:lstStyle/>
        <a:p>
          <a:endParaRPr lang="ru-RU"/>
        </a:p>
      </dgm:t>
    </dgm:pt>
    <dgm:pt modelId="{B222FE4B-3FEA-4BC1-BC7F-459C132C4F48}" type="sibTrans" cxnId="{AEFB5E22-5C5E-4BC7-89EB-BB2B0F878934}">
      <dgm:prSet/>
      <dgm:spPr/>
      <dgm:t>
        <a:bodyPr/>
        <a:lstStyle/>
        <a:p>
          <a:endParaRPr lang="ru-RU"/>
        </a:p>
      </dgm:t>
    </dgm:pt>
    <dgm:pt modelId="{B186033F-976E-47AD-9FC9-77F64FAD8101}">
      <dgm:prSet phldrT="[Текст]"/>
      <dgm:spPr>
        <a:solidFill>
          <a:schemeClr val="tx1">
            <a:lumMod val="50000"/>
            <a:lumOff val="50000"/>
          </a:schemeClr>
        </a:solidFill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 (78%)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2638FE-5DE7-405E-9248-D637882CB0F0}" type="parTrans" cxnId="{FB7F9AFD-B511-4782-B3FB-D212B47C85B4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ru-RU"/>
        </a:p>
      </dgm:t>
    </dgm:pt>
    <dgm:pt modelId="{9146E89E-3585-4614-9DA8-1C1BBDFC8582}" type="sibTrans" cxnId="{FB7F9AFD-B511-4782-B3FB-D212B47C85B4}">
      <dgm:prSet/>
      <dgm:spPr/>
      <dgm:t>
        <a:bodyPr/>
        <a:lstStyle/>
        <a:p>
          <a:endParaRPr lang="ru-RU"/>
        </a:p>
      </dgm:t>
    </dgm:pt>
    <dgm:pt modelId="{3B4C9A8A-FA7D-453B-B68A-9004C73159AF}" type="pres">
      <dgm:prSet presAssocID="{CCC97393-B994-4D90-8C45-AED39F2F08C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E7CA4F-A43C-4EA8-B7B9-23CF4B64089F}" type="pres">
      <dgm:prSet presAssocID="{5EEC18B1-4B43-4C96-AC45-953956637A19}" presName="root1" presStyleCnt="0"/>
      <dgm:spPr/>
    </dgm:pt>
    <dgm:pt modelId="{A08397BB-3F07-44C6-909F-40168D79EACE}" type="pres">
      <dgm:prSet presAssocID="{5EEC18B1-4B43-4C96-AC45-953956637A19}" presName="LevelOneTextNode" presStyleLbl="node0" presStyleIdx="0" presStyleCnt="1" custScaleX="1395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96C158-3CEF-459D-B4DF-A88E927FAF12}" type="pres">
      <dgm:prSet presAssocID="{5EEC18B1-4B43-4C96-AC45-953956637A19}" presName="level2hierChild" presStyleCnt="0"/>
      <dgm:spPr/>
    </dgm:pt>
    <dgm:pt modelId="{31E5AEB2-BE37-49CF-8523-6BE887E98688}" type="pres">
      <dgm:prSet presAssocID="{B6BC1500-7301-4729-9785-024D79CADFF9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32645F55-6713-4F79-8E81-7D9424F6D308}" type="pres">
      <dgm:prSet presAssocID="{B6BC1500-7301-4729-9785-024D79CADFF9}" presName="connTx" presStyleLbl="parChTrans1D2" presStyleIdx="0" presStyleCnt="3"/>
      <dgm:spPr/>
      <dgm:t>
        <a:bodyPr/>
        <a:lstStyle/>
        <a:p>
          <a:endParaRPr lang="ru-RU"/>
        </a:p>
      </dgm:t>
    </dgm:pt>
    <dgm:pt modelId="{06EE8415-0990-45B1-AC5D-0E529EED9985}" type="pres">
      <dgm:prSet presAssocID="{10B120D2-C8BE-4752-A4AD-D6C8D11EA9CD}" presName="root2" presStyleCnt="0"/>
      <dgm:spPr/>
    </dgm:pt>
    <dgm:pt modelId="{66E8F76E-C49D-4B8C-B721-663D59B242B0}" type="pres">
      <dgm:prSet presAssocID="{10B120D2-C8BE-4752-A4AD-D6C8D11EA9CD}" presName="LevelTwoTextNode" presStyleLbl="node2" presStyleIdx="0" presStyleCnt="3" custScaleX="1502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91B2A2-84B5-4CD1-B03B-AC443B3F1A53}" type="pres">
      <dgm:prSet presAssocID="{10B120D2-C8BE-4752-A4AD-D6C8D11EA9CD}" presName="level3hierChild" presStyleCnt="0"/>
      <dgm:spPr/>
    </dgm:pt>
    <dgm:pt modelId="{A3E79121-5ED8-40EE-A6F9-8402360B0866}" type="pres">
      <dgm:prSet presAssocID="{41BA6C20-6E6F-40F3-B724-57EE1CCB7AB9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E9550F4E-B426-4390-8EBB-D5B7279B745A}" type="pres">
      <dgm:prSet presAssocID="{41BA6C20-6E6F-40F3-B724-57EE1CCB7AB9}" presName="connTx" presStyleLbl="parChTrans1D2" presStyleIdx="1" presStyleCnt="3"/>
      <dgm:spPr/>
      <dgm:t>
        <a:bodyPr/>
        <a:lstStyle/>
        <a:p>
          <a:endParaRPr lang="ru-RU"/>
        </a:p>
      </dgm:t>
    </dgm:pt>
    <dgm:pt modelId="{1FBF0EA5-BEBE-45A4-8484-AF79D7F61644}" type="pres">
      <dgm:prSet presAssocID="{9B8420E4-E114-41BB-A129-B936F5A433CA}" presName="root2" presStyleCnt="0"/>
      <dgm:spPr/>
    </dgm:pt>
    <dgm:pt modelId="{CFC84692-BAE3-43B3-A6E9-704F3E1E18DE}" type="pres">
      <dgm:prSet presAssocID="{9B8420E4-E114-41BB-A129-B936F5A433CA}" presName="LevelTwoTextNode" presStyleLbl="node2" presStyleIdx="1" presStyleCnt="3" custScaleX="1509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79AF09-31D4-4934-93BC-757697D71E6B}" type="pres">
      <dgm:prSet presAssocID="{9B8420E4-E114-41BB-A129-B936F5A433CA}" presName="level3hierChild" presStyleCnt="0"/>
      <dgm:spPr/>
    </dgm:pt>
    <dgm:pt modelId="{8DAB10C8-66CE-46F1-9D14-76EB36D2F19C}" type="pres">
      <dgm:prSet presAssocID="{C62638FE-5DE7-405E-9248-D637882CB0F0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72603FA3-A3A2-4EC6-8267-DEA67E180E51}" type="pres">
      <dgm:prSet presAssocID="{C62638FE-5DE7-405E-9248-D637882CB0F0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0C81503-C069-4847-9D2C-AD9798A3056F}" type="pres">
      <dgm:prSet presAssocID="{B186033F-976E-47AD-9FC9-77F64FAD8101}" presName="root2" presStyleCnt="0"/>
      <dgm:spPr/>
    </dgm:pt>
    <dgm:pt modelId="{9DC2C3AD-A68A-466F-80EB-5CA8AF551D7D}" type="pres">
      <dgm:prSet presAssocID="{B186033F-976E-47AD-9FC9-77F64FAD8101}" presName="LevelTwoTextNode" presStyleLbl="node2" presStyleIdx="2" presStyleCnt="3" custScaleX="1516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1186BB-F558-4485-9D1B-A547ADF1937F}" type="pres">
      <dgm:prSet presAssocID="{B186033F-976E-47AD-9FC9-77F64FAD8101}" presName="level3hierChild" presStyleCnt="0"/>
      <dgm:spPr/>
    </dgm:pt>
  </dgm:ptLst>
  <dgm:cxnLst>
    <dgm:cxn modelId="{656CB306-46EC-47E5-98B2-97BDB8575429}" type="presOf" srcId="{B6BC1500-7301-4729-9785-024D79CADFF9}" destId="{31E5AEB2-BE37-49CF-8523-6BE887E98688}" srcOrd="0" destOrd="0" presId="urn:microsoft.com/office/officeart/2008/layout/HorizontalMultiLevelHierarchy"/>
    <dgm:cxn modelId="{49C90636-7471-437A-BA3C-E65D16211737}" type="presOf" srcId="{9B8420E4-E114-41BB-A129-B936F5A433CA}" destId="{CFC84692-BAE3-43B3-A6E9-704F3E1E18DE}" srcOrd="0" destOrd="0" presId="urn:microsoft.com/office/officeart/2008/layout/HorizontalMultiLevelHierarchy"/>
    <dgm:cxn modelId="{F2AF5FB9-1E67-409E-ABD6-A6D11B16A059}" srcId="{5EEC18B1-4B43-4C96-AC45-953956637A19}" destId="{10B120D2-C8BE-4752-A4AD-D6C8D11EA9CD}" srcOrd="0" destOrd="0" parTransId="{B6BC1500-7301-4729-9785-024D79CADFF9}" sibTransId="{E1955C14-C160-4962-AC59-4F5139496C92}"/>
    <dgm:cxn modelId="{5684B63F-4BDF-40B0-8294-51AF7D5E3C00}" srcId="{CCC97393-B994-4D90-8C45-AED39F2F08CB}" destId="{5EEC18B1-4B43-4C96-AC45-953956637A19}" srcOrd="0" destOrd="0" parTransId="{81FAA1BE-95F2-4434-86DF-3B56F9BEE796}" sibTransId="{786FEE10-638E-48C3-BE96-4BA3BDE2EF89}"/>
    <dgm:cxn modelId="{53AD9443-B600-4D20-906A-E76C5EBD14EE}" type="presOf" srcId="{41BA6C20-6E6F-40F3-B724-57EE1CCB7AB9}" destId="{E9550F4E-B426-4390-8EBB-D5B7279B745A}" srcOrd="1" destOrd="0" presId="urn:microsoft.com/office/officeart/2008/layout/HorizontalMultiLevelHierarchy"/>
    <dgm:cxn modelId="{754F2618-FA56-4E14-B174-37122375D7CF}" type="presOf" srcId="{B186033F-976E-47AD-9FC9-77F64FAD8101}" destId="{9DC2C3AD-A68A-466F-80EB-5CA8AF551D7D}" srcOrd="0" destOrd="0" presId="urn:microsoft.com/office/officeart/2008/layout/HorizontalMultiLevelHierarchy"/>
    <dgm:cxn modelId="{EA511209-BC88-40E2-9A06-18D6282D342A}" type="presOf" srcId="{10B120D2-C8BE-4752-A4AD-D6C8D11EA9CD}" destId="{66E8F76E-C49D-4B8C-B721-663D59B242B0}" srcOrd="0" destOrd="0" presId="urn:microsoft.com/office/officeart/2008/layout/HorizontalMultiLevelHierarchy"/>
    <dgm:cxn modelId="{AEFB5E22-5C5E-4BC7-89EB-BB2B0F878934}" srcId="{5EEC18B1-4B43-4C96-AC45-953956637A19}" destId="{9B8420E4-E114-41BB-A129-B936F5A433CA}" srcOrd="1" destOrd="0" parTransId="{41BA6C20-6E6F-40F3-B724-57EE1CCB7AB9}" sibTransId="{B222FE4B-3FEA-4BC1-BC7F-459C132C4F48}"/>
    <dgm:cxn modelId="{824CF6D6-55AE-470A-9D57-1AE3CB0DED00}" type="presOf" srcId="{B6BC1500-7301-4729-9785-024D79CADFF9}" destId="{32645F55-6713-4F79-8E81-7D9424F6D308}" srcOrd="1" destOrd="0" presId="urn:microsoft.com/office/officeart/2008/layout/HorizontalMultiLevelHierarchy"/>
    <dgm:cxn modelId="{51C5418C-9106-4D55-AF01-3167E7392670}" type="presOf" srcId="{41BA6C20-6E6F-40F3-B724-57EE1CCB7AB9}" destId="{A3E79121-5ED8-40EE-A6F9-8402360B0866}" srcOrd="0" destOrd="0" presId="urn:microsoft.com/office/officeart/2008/layout/HorizontalMultiLevelHierarchy"/>
    <dgm:cxn modelId="{5771D032-F028-413F-9E4C-6BB26048DE45}" type="presOf" srcId="{C62638FE-5DE7-405E-9248-D637882CB0F0}" destId="{8DAB10C8-66CE-46F1-9D14-76EB36D2F19C}" srcOrd="0" destOrd="0" presId="urn:microsoft.com/office/officeart/2008/layout/HorizontalMultiLevelHierarchy"/>
    <dgm:cxn modelId="{4E569E49-7E05-49B8-80B8-A4FD2E12F074}" type="presOf" srcId="{5EEC18B1-4B43-4C96-AC45-953956637A19}" destId="{A08397BB-3F07-44C6-909F-40168D79EACE}" srcOrd="0" destOrd="0" presId="urn:microsoft.com/office/officeart/2008/layout/HorizontalMultiLevelHierarchy"/>
    <dgm:cxn modelId="{FB7F9AFD-B511-4782-B3FB-D212B47C85B4}" srcId="{5EEC18B1-4B43-4C96-AC45-953956637A19}" destId="{B186033F-976E-47AD-9FC9-77F64FAD8101}" srcOrd="2" destOrd="0" parTransId="{C62638FE-5DE7-405E-9248-D637882CB0F0}" sibTransId="{9146E89E-3585-4614-9DA8-1C1BBDFC8582}"/>
    <dgm:cxn modelId="{5D453B41-D9A7-4F4B-A6E4-B2B04DBD3D20}" type="presOf" srcId="{CCC97393-B994-4D90-8C45-AED39F2F08CB}" destId="{3B4C9A8A-FA7D-453B-B68A-9004C73159AF}" srcOrd="0" destOrd="0" presId="urn:microsoft.com/office/officeart/2008/layout/HorizontalMultiLevelHierarchy"/>
    <dgm:cxn modelId="{6F4CFE0D-58F0-4B65-A33B-313F7AEC111C}" type="presOf" srcId="{C62638FE-5DE7-405E-9248-D637882CB0F0}" destId="{72603FA3-A3A2-4EC6-8267-DEA67E180E51}" srcOrd="1" destOrd="0" presId="urn:microsoft.com/office/officeart/2008/layout/HorizontalMultiLevelHierarchy"/>
    <dgm:cxn modelId="{95C4139E-6E81-4949-9A53-472853C76593}" type="presParOf" srcId="{3B4C9A8A-FA7D-453B-B68A-9004C73159AF}" destId="{E7E7CA4F-A43C-4EA8-B7B9-23CF4B64089F}" srcOrd="0" destOrd="0" presId="urn:microsoft.com/office/officeart/2008/layout/HorizontalMultiLevelHierarchy"/>
    <dgm:cxn modelId="{F6311BCC-D7A4-4820-A764-A14FF1FC5A78}" type="presParOf" srcId="{E7E7CA4F-A43C-4EA8-B7B9-23CF4B64089F}" destId="{A08397BB-3F07-44C6-909F-40168D79EACE}" srcOrd="0" destOrd="0" presId="urn:microsoft.com/office/officeart/2008/layout/HorizontalMultiLevelHierarchy"/>
    <dgm:cxn modelId="{BA5229B9-6CE7-4E0E-86E9-397089A88FE4}" type="presParOf" srcId="{E7E7CA4F-A43C-4EA8-B7B9-23CF4B64089F}" destId="{3C96C158-3CEF-459D-B4DF-A88E927FAF12}" srcOrd="1" destOrd="0" presId="urn:microsoft.com/office/officeart/2008/layout/HorizontalMultiLevelHierarchy"/>
    <dgm:cxn modelId="{4BA87E35-CFB2-441A-A89F-2806E4D53BCE}" type="presParOf" srcId="{3C96C158-3CEF-459D-B4DF-A88E927FAF12}" destId="{31E5AEB2-BE37-49CF-8523-6BE887E98688}" srcOrd="0" destOrd="0" presId="urn:microsoft.com/office/officeart/2008/layout/HorizontalMultiLevelHierarchy"/>
    <dgm:cxn modelId="{BFB73603-DBBE-41E8-A94E-9D232CB610E5}" type="presParOf" srcId="{31E5AEB2-BE37-49CF-8523-6BE887E98688}" destId="{32645F55-6713-4F79-8E81-7D9424F6D308}" srcOrd="0" destOrd="0" presId="urn:microsoft.com/office/officeart/2008/layout/HorizontalMultiLevelHierarchy"/>
    <dgm:cxn modelId="{D7F1CAF2-1D72-4542-ADDA-E513047DD992}" type="presParOf" srcId="{3C96C158-3CEF-459D-B4DF-A88E927FAF12}" destId="{06EE8415-0990-45B1-AC5D-0E529EED9985}" srcOrd="1" destOrd="0" presId="urn:microsoft.com/office/officeart/2008/layout/HorizontalMultiLevelHierarchy"/>
    <dgm:cxn modelId="{A76DC7D3-EA4F-459F-B5E0-1C9C7A5C28E3}" type="presParOf" srcId="{06EE8415-0990-45B1-AC5D-0E529EED9985}" destId="{66E8F76E-C49D-4B8C-B721-663D59B242B0}" srcOrd="0" destOrd="0" presId="urn:microsoft.com/office/officeart/2008/layout/HorizontalMultiLevelHierarchy"/>
    <dgm:cxn modelId="{FF06E403-60E9-4220-937A-15E7AE508D40}" type="presParOf" srcId="{06EE8415-0990-45B1-AC5D-0E529EED9985}" destId="{0891B2A2-84B5-4CD1-B03B-AC443B3F1A53}" srcOrd="1" destOrd="0" presId="urn:microsoft.com/office/officeart/2008/layout/HorizontalMultiLevelHierarchy"/>
    <dgm:cxn modelId="{A21A7D58-E027-4EA4-8923-02C00BB5F9C4}" type="presParOf" srcId="{3C96C158-3CEF-459D-B4DF-A88E927FAF12}" destId="{A3E79121-5ED8-40EE-A6F9-8402360B0866}" srcOrd="2" destOrd="0" presId="urn:microsoft.com/office/officeart/2008/layout/HorizontalMultiLevelHierarchy"/>
    <dgm:cxn modelId="{92E1414B-D5F9-4345-8787-9C8B71524034}" type="presParOf" srcId="{A3E79121-5ED8-40EE-A6F9-8402360B0866}" destId="{E9550F4E-B426-4390-8EBB-D5B7279B745A}" srcOrd="0" destOrd="0" presId="urn:microsoft.com/office/officeart/2008/layout/HorizontalMultiLevelHierarchy"/>
    <dgm:cxn modelId="{A55D618B-0BC8-4A3A-B0CF-EAAE8A1524D2}" type="presParOf" srcId="{3C96C158-3CEF-459D-B4DF-A88E927FAF12}" destId="{1FBF0EA5-BEBE-45A4-8484-AF79D7F61644}" srcOrd="3" destOrd="0" presId="urn:microsoft.com/office/officeart/2008/layout/HorizontalMultiLevelHierarchy"/>
    <dgm:cxn modelId="{675C6B3C-7B49-4C38-93A1-611E250D4FAD}" type="presParOf" srcId="{1FBF0EA5-BEBE-45A4-8484-AF79D7F61644}" destId="{CFC84692-BAE3-43B3-A6E9-704F3E1E18DE}" srcOrd="0" destOrd="0" presId="urn:microsoft.com/office/officeart/2008/layout/HorizontalMultiLevelHierarchy"/>
    <dgm:cxn modelId="{16BEBB21-57F8-47C6-A4D4-E74CC0D5E1FE}" type="presParOf" srcId="{1FBF0EA5-BEBE-45A4-8484-AF79D7F61644}" destId="{4879AF09-31D4-4934-93BC-757697D71E6B}" srcOrd="1" destOrd="0" presId="urn:microsoft.com/office/officeart/2008/layout/HorizontalMultiLevelHierarchy"/>
    <dgm:cxn modelId="{499A00B8-9AFF-4CAF-B0AF-53F2A26CE42F}" type="presParOf" srcId="{3C96C158-3CEF-459D-B4DF-A88E927FAF12}" destId="{8DAB10C8-66CE-46F1-9D14-76EB36D2F19C}" srcOrd="4" destOrd="0" presId="urn:microsoft.com/office/officeart/2008/layout/HorizontalMultiLevelHierarchy"/>
    <dgm:cxn modelId="{43CFF49B-FC97-41E8-846F-C4B7B13AD643}" type="presParOf" srcId="{8DAB10C8-66CE-46F1-9D14-76EB36D2F19C}" destId="{72603FA3-A3A2-4EC6-8267-DEA67E180E51}" srcOrd="0" destOrd="0" presId="urn:microsoft.com/office/officeart/2008/layout/HorizontalMultiLevelHierarchy"/>
    <dgm:cxn modelId="{D5E9CEDC-99EE-46C0-BF64-1B7BA8E8F14F}" type="presParOf" srcId="{3C96C158-3CEF-459D-B4DF-A88E927FAF12}" destId="{D0C81503-C069-4847-9D2C-AD9798A3056F}" srcOrd="5" destOrd="0" presId="urn:microsoft.com/office/officeart/2008/layout/HorizontalMultiLevelHierarchy"/>
    <dgm:cxn modelId="{9F84DF62-D989-4960-A1F6-18036386967E}" type="presParOf" srcId="{D0C81503-C069-4847-9D2C-AD9798A3056F}" destId="{9DC2C3AD-A68A-466F-80EB-5CA8AF551D7D}" srcOrd="0" destOrd="0" presId="urn:microsoft.com/office/officeart/2008/layout/HorizontalMultiLevelHierarchy"/>
    <dgm:cxn modelId="{ACFC8E52-CC19-4438-B3B1-99377C98C8DB}" type="presParOf" srcId="{D0C81503-C069-4847-9D2C-AD9798A3056F}" destId="{F71186BB-F558-4485-9D1B-A547ADF1937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CC97393-B994-4D90-8C45-AED39F2F08C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EC18B1-4B43-4C96-AC45-953956637A19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chemeClr val="bg2">
            <a:lumMod val="50000"/>
          </a:schemeClr>
        </a:solidFill>
        <a:effectLst>
          <a:glow rad="1397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pPr>
            <a:lnSpc>
              <a:spcPct val="100000"/>
            </a:lnSpc>
          </a:pPr>
          <a:r>
            <a:rPr lang="ru-RU" sz="4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Середній</a:t>
          </a:r>
          <a:r>
            <a: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</a:t>
          </a:r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>
            <a:lnSpc>
              <a:spcPct val="90000"/>
            </a:lnSpc>
          </a:pPr>
          <a:r>
            <a: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(4,1)</a:t>
          </a:r>
        </a:p>
        <a:p>
          <a:pPr>
            <a:lnSpc>
              <a:spcPct val="90000"/>
            </a:lnSpc>
          </a:pP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FAA1BE-95F2-4434-86DF-3B56F9BEE796}" type="parTrans" cxnId="{5684B63F-4BDF-40B0-8294-51AF7D5E3C00}">
      <dgm:prSet/>
      <dgm:spPr/>
      <dgm:t>
        <a:bodyPr/>
        <a:lstStyle/>
        <a:p>
          <a:endParaRPr lang="ru-RU"/>
        </a:p>
      </dgm:t>
    </dgm:pt>
    <dgm:pt modelId="{786FEE10-638E-48C3-BE96-4BA3BDE2EF89}" type="sibTrans" cxnId="{5684B63F-4BDF-40B0-8294-51AF7D5E3C00}">
      <dgm:prSet/>
      <dgm:spPr/>
      <dgm:t>
        <a:bodyPr/>
        <a:lstStyle/>
        <a:p>
          <a:endParaRPr lang="ru-RU"/>
        </a:p>
      </dgm:t>
    </dgm:pt>
    <dgm:pt modelId="{10B120D2-C8BE-4752-A4AD-D6C8D11EA9CD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5">
            <a:lumMod val="75000"/>
          </a:schemeClr>
        </a:solidFill>
        <a:effectLst>
          <a:glow rad="101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141 (4,1)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BC1500-7301-4729-9785-024D79CADFF9}" type="parTrans" cxnId="{F2AF5FB9-1E67-409E-ABD6-A6D11B16A059}">
      <dgm:prSet/>
      <dgm:spPr>
        <a:solidFill>
          <a:srgbClr val="4FD51F"/>
        </a:solidFill>
        <a:ln w="38100">
          <a:solidFill>
            <a:srgbClr val="0070C0"/>
          </a:solidFill>
        </a:ln>
      </dgm:spPr>
      <dgm:t>
        <a:bodyPr/>
        <a:lstStyle/>
        <a:p>
          <a:endParaRPr lang="ru-RU" b="0" dirty="0">
            <a:solidFill>
              <a:srgbClr val="7030A0"/>
            </a:solidFill>
          </a:endParaRPr>
        </a:p>
      </dgm:t>
    </dgm:pt>
    <dgm:pt modelId="{E1955C14-C160-4962-AC59-4F5139496C92}" type="sibTrans" cxnId="{F2AF5FB9-1E67-409E-ABD6-A6D11B16A059}">
      <dgm:prSet/>
      <dgm:spPr/>
      <dgm:t>
        <a:bodyPr/>
        <a:lstStyle/>
        <a:p>
          <a:endParaRPr lang="ru-RU"/>
        </a:p>
      </dgm:t>
    </dgm:pt>
    <dgm:pt modelId="{9B8420E4-E114-41BB-A129-B936F5A433CA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3"/>
        </a:solidFill>
        <a:effectLst>
          <a:glow rad="101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142 (4,0)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BA6C20-6E6F-40F3-B724-57EE1CCB7AB9}" type="parTrans" cxnId="{AEFB5E22-5C5E-4BC7-89EB-BB2B0F878934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ru-RU"/>
        </a:p>
      </dgm:t>
    </dgm:pt>
    <dgm:pt modelId="{B222FE4B-3FEA-4BC1-BC7F-459C132C4F48}" type="sibTrans" cxnId="{AEFB5E22-5C5E-4BC7-89EB-BB2B0F878934}">
      <dgm:prSet/>
      <dgm:spPr/>
      <dgm:t>
        <a:bodyPr/>
        <a:lstStyle/>
        <a:p>
          <a:endParaRPr lang="ru-RU"/>
        </a:p>
      </dgm:t>
    </dgm:pt>
    <dgm:pt modelId="{B186033F-976E-47AD-9FC9-77F64FAD8101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tx2">
            <a:lumMod val="60000"/>
            <a:lumOff val="40000"/>
          </a:schemeClr>
        </a:solidFill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143 (4,3)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2638FE-5DE7-405E-9248-D637882CB0F0}" type="parTrans" cxnId="{FB7F9AFD-B511-4782-B3FB-D212B47C85B4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ru-RU"/>
        </a:p>
      </dgm:t>
    </dgm:pt>
    <dgm:pt modelId="{9146E89E-3585-4614-9DA8-1C1BBDFC8582}" type="sibTrans" cxnId="{FB7F9AFD-B511-4782-B3FB-D212B47C85B4}">
      <dgm:prSet/>
      <dgm:spPr/>
      <dgm:t>
        <a:bodyPr/>
        <a:lstStyle/>
        <a:p>
          <a:endParaRPr lang="ru-RU"/>
        </a:p>
      </dgm:t>
    </dgm:pt>
    <dgm:pt modelId="{3B4C9A8A-FA7D-453B-B68A-9004C73159AF}" type="pres">
      <dgm:prSet presAssocID="{CCC97393-B994-4D90-8C45-AED39F2F08C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E7CA4F-A43C-4EA8-B7B9-23CF4B64089F}" type="pres">
      <dgm:prSet presAssocID="{5EEC18B1-4B43-4C96-AC45-953956637A19}" presName="root1" presStyleCnt="0"/>
      <dgm:spPr/>
    </dgm:pt>
    <dgm:pt modelId="{A08397BB-3F07-44C6-909F-40168D79EACE}" type="pres">
      <dgm:prSet presAssocID="{5EEC18B1-4B43-4C96-AC45-953956637A19}" presName="LevelOneTextNode" presStyleLbl="node0" presStyleIdx="0" presStyleCnt="1" custAng="5400000" custScaleX="283955" custScaleY="52451" custLinFactNeighborX="-1399" custLinFactNeighborY="-47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96C158-3CEF-459D-B4DF-A88E927FAF12}" type="pres">
      <dgm:prSet presAssocID="{5EEC18B1-4B43-4C96-AC45-953956637A19}" presName="level2hierChild" presStyleCnt="0"/>
      <dgm:spPr/>
    </dgm:pt>
    <dgm:pt modelId="{31E5AEB2-BE37-49CF-8523-6BE887E98688}" type="pres">
      <dgm:prSet presAssocID="{B6BC1500-7301-4729-9785-024D79CADFF9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32645F55-6713-4F79-8E81-7D9424F6D308}" type="pres">
      <dgm:prSet presAssocID="{B6BC1500-7301-4729-9785-024D79CADFF9}" presName="connTx" presStyleLbl="parChTrans1D2" presStyleIdx="0" presStyleCnt="3"/>
      <dgm:spPr/>
      <dgm:t>
        <a:bodyPr/>
        <a:lstStyle/>
        <a:p>
          <a:endParaRPr lang="ru-RU"/>
        </a:p>
      </dgm:t>
    </dgm:pt>
    <dgm:pt modelId="{06EE8415-0990-45B1-AC5D-0E529EED9985}" type="pres">
      <dgm:prSet presAssocID="{10B120D2-C8BE-4752-A4AD-D6C8D11EA9CD}" presName="root2" presStyleCnt="0"/>
      <dgm:spPr/>
    </dgm:pt>
    <dgm:pt modelId="{66E8F76E-C49D-4B8C-B721-663D59B242B0}" type="pres">
      <dgm:prSet presAssocID="{10B120D2-C8BE-4752-A4AD-D6C8D11EA9CD}" presName="LevelTwoTextNode" presStyleLbl="node2" presStyleIdx="0" presStyleCnt="3" custScaleX="150217" custLinFactNeighborX="-2132" custLinFactNeighborY="-139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91B2A2-84B5-4CD1-B03B-AC443B3F1A53}" type="pres">
      <dgm:prSet presAssocID="{10B120D2-C8BE-4752-A4AD-D6C8D11EA9CD}" presName="level3hierChild" presStyleCnt="0"/>
      <dgm:spPr/>
    </dgm:pt>
    <dgm:pt modelId="{A3E79121-5ED8-40EE-A6F9-8402360B0866}" type="pres">
      <dgm:prSet presAssocID="{41BA6C20-6E6F-40F3-B724-57EE1CCB7AB9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E9550F4E-B426-4390-8EBB-D5B7279B745A}" type="pres">
      <dgm:prSet presAssocID="{41BA6C20-6E6F-40F3-B724-57EE1CCB7AB9}" presName="connTx" presStyleLbl="parChTrans1D2" presStyleIdx="1" presStyleCnt="3"/>
      <dgm:spPr/>
      <dgm:t>
        <a:bodyPr/>
        <a:lstStyle/>
        <a:p>
          <a:endParaRPr lang="ru-RU"/>
        </a:p>
      </dgm:t>
    </dgm:pt>
    <dgm:pt modelId="{1FBF0EA5-BEBE-45A4-8484-AF79D7F61644}" type="pres">
      <dgm:prSet presAssocID="{9B8420E4-E114-41BB-A129-B936F5A433CA}" presName="root2" presStyleCnt="0"/>
      <dgm:spPr/>
    </dgm:pt>
    <dgm:pt modelId="{CFC84692-BAE3-43B3-A6E9-704F3E1E18DE}" type="pres">
      <dgm:prSet presAssocID="{9B8420E4-E114-41BB-A129-B936F5A433CA}" presName="LevelTwoTextNode" presStyleLbl="node2" presStyleIdx="1" presStyleCnt="3" custScaleX="150921" custLinFactNeighborX="852" custLinFactNeighborY="-28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79AF09-31D4-4934-93BC-757697D71E6B}" type="pres">
      <dgm:prSet presAssocID="{9B8420E4-E114-41BB-A129-B936F5A433CA}" presName="level3hierChild" presStyleCnt="0"/>
      <dgm:spPr/>
    </dgm:pt>
    <dgm:pt modelId="{8DAB10C8-66CE-46F1-9D14-76EB36D2F19C}" type="pres">
      <dgm:prSet presAssocID="{C62638FE-5DE7-405E-9248-D637882CB0F0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72603FA3-A3A2-4EC6-8267-DEA67E180E51}" type="pres">
      <dgm:prSet presAssocID="{C62638FE-5DE7-405E-9248-D637882CB0F0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0C81503-C069-4847-9D2C-AD9798A3056F}" type="pres">
      <dgm:prSet presAssocID="{B186033F-976E-47AD-9FC9-77F64FAD8101}" presName="root2" presStyleCnt="0"/>
      <dgm:spPr/>
    </dgm:pt>
    <dgm:pt modelId="{9DC2C3AD-A68A-466F-80EB-5CA8AF551D7D}" type="pres">
      <dgm:prSet presAssocID="{B186033F-976E-47AD-9FC9-77F64FAD8101}" presName="LevelTwoTextNode" presStyleLbl="node2" presStyleIdx="2" presStyleCnt="3" custScaleX="1516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1186BB-F558-4485-9D1B-A547ADF1937F}" type="pres">
      <dgm:prSet presAssocID="{B186033F-976E-47AD-9FC9-77F64FAD8101}" presName="level3hierChild" presStyleCnt="0"/>
      <dgm:spPr/>
    </dgm:pt>
  </dgm:ptLst>
  <dgm:cxnLst>
    <dgm:cxn modelId="{656CB306-46EC-47E5-98B2-97BDB8575429}" type="presOf" srcId="{B6BC1500-7301-4729-9785-024D79CADFF9}" destId="{31E5AEB2-BE37-49CF-8523-6BE887E98688}" srcOrd="0" destOrd="0" presId="urn:microsoft.com/office/officeart/2008/layout/HorizontalMultiLevelHierarchy"/>
    <dgm:cxn modelId="{49C90636-7471-437A-BA3C-E65D16211737}" type="presOf" srcId="{9B8420E4-E114-41BB-A129-B936F5A433CA}" destId="{CFC84692-BAE3-43B3-A6E9-704F3E1E18DE}" srcOrd="0" destOrd="0" presId="urn:microsoft.com/office/officeart/2008/layout/HorizontalMultiLevelHierarchy"/>
    <dgm:cxn modelId="{F2AF5FB9-1E67-409E-ABD6-A6D11B16A059}" srcId="{5EEC18B1-4B43-4C96-AC45-953956637A19}" destId="{10B120D2-C8BE-4752-A4AD-D6C8D11EA9CD}" srcOrd="0" destOrd="0" parTransId="{B6BC1500-7301-4729-9785-024D79CADFF9}" sibTransId="{E1955C14-C160-4962-AC59-4F5139496C92}"/>
    <dgm:cxn modelId="{5684B63F-4BDF-40B0-8294-51AF7D5E3C00}" srcId="{CCC97393-B994-4D90-8C45-AED39F2F08CB}" destId="{5EEC18B1-4B43-4C96-AC45-953956637A19}" srcOrd="0" destOrd="0" parTransId="{81FAA1BE-95F2-4434-86DF-3B56F9BEE796}" sibTransId="{786FEE10-638E-48C3-BE96-4BA3BDE2EF89}"/>
    <dgm:cxn modelId="{53AD9443-B600-4D20-906A-E76C5EBD14EE}" type="presOf" srcId="{41BA6C20-6E6F-40F3-B724-57EE1CCB7AB9}" destId="{E9550F4E-B426-4390-8EBB-D5B7279B745A}" srcOrd="1" destOrd="0" presId="urn:microsoft.com/office/officeart/2008/layout/HorizontalMultiLevelHierarchy"/>
    <dgm:cxn modelId="{754F2618-FA56-4E14-B174-37122375D7CF}" type="presOf" srcId="{B186033F-976E-47AD-9FC9-77F64FAD8101}" destId="{9DC2C3AD-A68A-466F-80EB-5CA8AF551D7D}" srcOrd="0" destOrd="0" presId="urn:microsoft.com/office/officeart/2008/layout/HorizontalMultiLevelHierarchy"/>
    <dgm:cxn modelId="{EA511209-BC88-40E2-9A06-18D6282D342A}" type="presOf" srcId="{10B120D2-C8BE-4752-A4AD-D6C8D11EA9CD}" destId="{66E8F76E-C49D-4B8C-B721-663D59B242B0}" srcOrd="0" destOrd="0" presId="urn:microsoft.com/office/officeart/2008/layout/HorizontalMultiLevelHierarchy"/>
    <dgm:cxn modelId="{AEFB5E22-5C5E-4BC7-89EB-BB2B0F878934}" srcId="{5EEC18B1-4B43-4C96-AC45-953956637A19}" destId="{9B8420E4-E114-41BB-A129-B936F5A433CA}" srcOrd="1" destOrd="0" parTransId="{41BA6C20-6E6F-40F3-B724-57EE1CCB7AB9}" sibTransId="{B222FE4B-3FEA-4BC1-BC7F-459C132C4F48}"/>
    <dgm:cxn modelId="{824CF6D6-55AE-470A-9D57-1AE3CB0DED00}" type="presOf" srcId="{B6BC1500-7301-4729-9785-024D79CADFF9}" destId="{32645F55-6713-4F79-8E81-7D9424F6D308}" srcOrd="1" destOrd="0" presId="urn:microsoft.com/office/officeart/2008/layout/HorizontalMultiLevelHierarchy"/>
    <dgm:cxn modelId="{51C5418C-9106-4D55-AF01-3167E7392670}" type="presOf" srcId="{41BA6C20-6E6F-40F3-B724-57EE1CCB7AB9}" destId="{A3E79121-5ED8-40EE-A6F9-8402360B0866}" srcOrd="0" destOrd="0" presId="urn:microsoft.com/office/officeart/2008/layout/HorizontalMultiLevelHierarchy"/>
    <dgm:cxn modelId="{5771D032-F028-413F-9E4C-6BB26048DE45}" type="presOf" srcId="{C62638FE-5DE7-405E-9248-D637882CB0F0}" destId="{8DAB10C8-66CE-46F1-9D14-76EB36D2F19C}" srcOrd="0" destOrd="0" presId="urn:microsoft.com/office/officeart/2008/layout/HorizontalMultiLevelHierarchy"/>
    <dgm:cxn modelId="{4E569E49-7E05-49B8-80B8-A4FD2E12F074}" type="presOf" srcId="{5EEC18B1-4B43-4C96-AC45-953956637A19}" destId="{A08397BB-3F07-44C6-909F-40168D79EACE}" srcOrd="0" destOrd="0" presId="urn:microsoft.com/office/officeart/2008/layout/HorizontalMultiLevelHierarchy"/>
    <dgm:cxn modelId="{FB7F9AFD-B511-4782-B3FB-D212B47C85B4}" srcId="{5EEC18B1-4B43-4C96-AC45-953956637A19}" destId="{B186033F-976E-47AD-9FC9-77F64FAD8101}" srcOrd="2" destOrd="0" parTransId="{C62638FE-5DE7-405E-9248-D637882CB0F0}" sibTransId="{9146E89E-3585-4614-9DA8-1C1BBDFC8582}"/>
    <dgm:cxn modelId="{5D453B41-D9A7-4F4B-A6E4-B2B04DBD3D20}" type="presOf" srcId="{CCC97393-B994-4D90-8C45-AED39F2F08CB}" destId="{3B4C9A8A-FA7D-453B-B68A-9004C73159AF}" srcOrd="0" destOrd="0" presId="urn:microsoft.com/office/officeart/2008/layout/HorizontalMultiLevelHierarchy"/>
    <dgm:cxn modelId="{6F4CFE0D-58F0-4B65-A33B-313F7AEC111C}" type="presOf" srcId="{C62638FE-5DE7-405E-9248-D637882CB0F0}" destId="{72603FA3-A3A2-4EC6-8267-DEA67E180E51}" srcOrd="1" destOrd="0" presId="urn:microsoft.com/office/officeart/2008/layout/HorizontalMultiLevelHierarchy"/>
    <dgm:cxn modelId="{95C4139E-6E81-4949-9A53-472853C76593}" type="presParOf" srcId="{3B4C9A8A-FA7D-453B-B68A-9004C73159AF}" destId="{E7E7CA4F-A43C-4EA8-B7B9-23CF4B64089F}" srcOrd="0" destOrd="0" presId="urn:microsoft.com/office/officeart/2008/layout/HorizontalMultiLevelHierarchy"/>
    <dgm:cxn modelId="{F6311BCC-D7A4-4820-A764-A14FF1FC5A78}" type="presParOf" srcId="{E7E7CA4F-A43C-4EA8-B7B9-23CF4B64089F}" destId="{A08397BB-3F07-44C6-909F-40168D79EACE}" srcOrd="0" destOrd="0" presId="urn:microsoft.com/office/officeart/2008/layout/HorizontalMultiLevelHierarchy"/>
    <dgm:cxn modelId="{BA5229B9-6CE7-4E0E-86E9-397089A88FE4}" type="presParOf" srcId="{E7E7CA4F-A43C-4EA8-B7B9-23CF4B64089F}" destId="{3C96C158-3CEF-459D-B4DF-A88E927FAF12}" srcOrd="1" destOrd="0" presId="urn:microsoft.com/office/officeart/2008/layout/HorizontalMultiLevelHierarchy"/>
    <dgm:cxn modelId="{4BA87E35-CFB2-441A-A89F-2806E4D53BCE}" type="presParOf" srcId="{3C96C158-3CEF-459D-B4DF-A88E927FAF12}" destId="{31E5AEB2-BE37-49CF-8523-6BE887E98688}" srcOrd="0" destOrd="0" presId="urn:microsoft.com/office/officeart/2008/layout/HorizontalMultiLevelHierarchy"/>
    <dgm:cxn modelId="{BFB73603-DBBE-41E8-A94E-9D232CB610E5}" type="presParOf" srcId="{31E5AEB2-BE37-49CF-8523-6BE887E98688}" destId="{32645F55-6713-4F79-8E81-7D9424F6D308}" srcOrd="0" destOrd="0" presId="urn:microsoft.com/office/officeart/2008/layout/HorizontalMultiLevelHierarchy"/>
    <dgm:cxn modelId="{D7F1CAF2-1D72-4542-ADDA-E513047DD992}" type="presParOf" srcId="{3C96C158-3CEF-459D-B4DF-A88E927FAF12}" destId="{06EE8415-0990-45B1-AC5D-0E529EED9985}" srcOrd="1" destOrd="0" presId="urn:microsoft.com/office/officeart/2008/layout/HorizontalMultiLevelHierarchy"/>
    <dgm:cxn modelId="{A76DC7D3-EA4F-459F-B5E0-1C9C7A5C28E3}" type="presParOf" srcId="{06EE8415-0990-45B1-AC5D-0E529EED9985}" destId="{66E8F76E-C49D-4B8C-B721-663D59B242B0}" srcOrd="0" destOrd="0" presId="urn:microsoft.com/office/officeart/2008/layout/HorizontalMultiLevelHierarchy"/>
    <dgm:cxn modelId="{FF06E403-60E9-4220-937A-15E7AE508D40}" type="presParOf" srcId="{06EE8415-0990-45B1-AC5D-0E529EED9985}" destId="{0891B2A2-84B5-4CD1-B03B-AC443B3F1A53}" srcOrd="1" destOrd="0" presId="urn:microsoft.com/office/officeart/2008/layout/HorizontalMultiLevelHierarchy"/>
    <dgm:cxn modelId="{A21A7D58-E027-4EA4-8923-02C00BB5F9C4}" type="presParOf" srcId="{3C96C158-3CEF-459D-B4DF-A88E927FAF12}" destId="{A3E79121-5ED8-40EE-A6F9-8402360B0866}" srcOrd="2" destOrd="0" presId="urn:microsoft.com/office/officeart/2008/layout/HorizontalMultiLevelHierarchy"/>
    <dgm:cxn modelId="{92E1414B-D5F9-4345-8787-9C8B71524034}" type="presParOf" srcId="{A3E79121-5ED8-40EE-A6F9-8402360B0866}" destId="{E9550F4E-B426-4390-8EBB-D5B7279B745A}" srcOrd="0" destOrd="0" presId="urn:microsoft.com/office/officeart/2008/layout/HorizontalMultiLevelHierarchy"/>
    <dgm:cxn modelId="{A55D618B-0BC8-4A3A-B0CF-EAAE8A1524D2}" type="presParOf" srcId="{3C96C158-3CEF-459D-B4DF-A88E927FAF12}" destId="{1FBF0EA5-BEBE-45A4-8484-AF79D7F61644}" srcOrd="3" destOrd="0" presId="urn:microsoft.com/office/officeart/2008/layout/HorizontalMultiLevelHierarchy"/>
    <dgm:cxn modelId="{675C6B3C-7B49-4C38-93A1-611E250D4FAD}" type="presParOf" srcId="{1FBF0EA5-BEBE-45A4-8484-AF79D7F61644}" destId="{CFC84692-BAE3-43B3-A6E9-704F3E1E18DE}" srcOrd="0" destOrd="0" presId="urn:microsoft.com/office/officeart/2008/layout/HorizontalMultiLevelHierarchy"/>
    <dgm:cxn modelId="{16BEBB21-57F8-47C6-A4D4-E74CC0D5E1FE}" type="presParOf" srcId="{1FBF0EA5-BEBE-45A4-8484-AF79D7F61644}" destId="{4879AF09-31D4-4934-93BC-757697D71E6B}" srcOrd="1" destOrd="0" presId="urn:microsoft.com/office/officeart/2008/layout/HorizontalMultiLevelHierarchy"/>
    <dgm:cxn modelId="{499A00B8-9AFF-4CAF-B0AF-53F2A26CE42F}" type="presParOf" srcId="{3C96C158-3CEF-459D-B4DF-A88E927FAF12}" destId="{8DAB10C8-66CE-46F1-9D14-76EB36D2F19C}" srcOrd="4" destOrd="0" presId="urn:microsoft.com/office/officeart/2008/layout/HorizontalMultiLevelHierarchy"/>
    <dgm:cxn modelId="{43CFF49B-FC97-41E8-846F-C4B7B13AD643}" type="presParOf" srcId="{8DAB10C8-66CE-46F1-9D14-76EB36D2F19C}" destId="{72603FA3-A3A2-4EC6-8267-DEA67E180E51}" srcOrd="0" destOrd="0" presId="urn:microsoft.com/office/officeart/2008/layout/HorizontalMultiLevelHierarchy"/>
    <dgm:cxn modelId="{D5E9CEDC-99EE-46C0-BF64-1B7BA8E8F14F}" type="presParOf" srcId="{3C96C158-3CEF-459D-B4DF-A88E927FAF12}" destId="{D0C81503-C069-4847-9D2C-AD9798A3056F}" srcOrd="5" destOrd="0" presId="urn:microsoft.com/office/officeart/2008/layout/HorizontalMultiLevelHierarchy"/>
    <dgm:cxn modelId="{9F84DF62-D989-4960-A1F6-18036386967E}" type="presParOf" srcId="{D0C81503-C069-4847-9D2C-AD9798A3056F}" destId="{9DC2C3AD-A68A-466F-80EB-5CA8AF551D7D}" srcOrd="0" destOrd="0" presId="urn:microsoft.com/office/officeart/2008/layout/HorizontalMultiLevelHierarchy"/>
    <dgm:cxn modelId="{ACFC8E52-CC19-4438-B3B1-99377C98C8DB}" type="presParOf" srcId="{D0C81503-C069-4847-9D2C-AD9798A3056F}" destId="{F71186BB-F558-4485-9D1B-A547ADF1937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DFF3559-E5F2-4E30-894F-17FC41E3D621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F19E7DF1-01EF-4A9D-B342-02F6EA80AABC}">
      <dgm:prSet phldrT="[Текст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ru-RU" sz="3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відмінників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CF3A4E-69FB-48BC-B2A0-323001FE41F7}" type="parTrans" cxnId="{B4D71AB9-0C7E-449D-B525-CF3923FF4D65}">
      <dgm:prSet/>
      <dgm:spPr/>
      <dgm:t>
        <a:bodyPr/>
        <a:lstStyle/>
        <a:p>
          <a:endParaRPr lang="ru-RU"/>
        </a:p>
      </dgm:t>
    </dgm:pt>
    <dgm:pt modelId="{0BCF9652-CD9F-404E-B8FC-7B11D838596F}" type="sibTrans" cxnId="{B4D71AB9-0C7E-449D-B525-CF3923FF4D65}">
      <dgm:prSet/>
      <dgm:spPr/>
      <dgm:t>
        <a:bodyPr/>
        <a:lstStyle/>
        <a:p>
          <a:endParaRPr lang="ru-RU"/>
        </a:p>
      </dgm:t>
    </dgm:pt>
    <dgm:pt modelId="{23E642A1-CF34-4DDD-9661-995EF66D84E1}">
      <dgm:prSet phldrT="[Текст]"/>
      <dgm:spPr>
        <a:solidFill>
          <a:srgbClr val="BC95EF"/>
        </a:solidFill>
      </dgm:spPr>
      <dgm:t>
        <a:bodyPr/>
        <a:lstStyle/>
        <a:p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«4» (7-9 б)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2069D9-D02A-4A62-9A7D-C1DFFFF927A3}" type="parTrans" cxnId="{44E0CE83-D5F7-40ED-ABA1-E58B9D494BE7}">
      <dgm:prSet/>
      <dgm:spPr/>
      <dgm:t>
        <a:bodyPr/>
        <a:lstStyle/>
        <a:p>
          <a:endParaRPr lang="ru-RU"/>
        </a:p>
      </dgm:t>
    </dgm:pt>
    <dgm:pt modelId="{A9B402F6-2BC3-4060-827E-3C668E7E8B41}" type="sibTrans" cxnId="{44E0CE83-D5F7-40ED-ABA1-E58B9D494BE7}">
      <dgm:prSet/>
      <dgm:spPr/>
      <dgm:t>
        <a:bodyPr/>
        <a:lstStyle/>
        <a:p>
          <a:endParaRPr lang="ru-RU"/>
        </a:p>
      </dgm:t>
    </dgm:pt>
    <dgm:pt modelId="{EB83ED00-46A8-4361-80FB-840B1430C689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«3» (4-6 б)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969286-A107-490F-9B32-9907B77C492E}" type="parTrans" cxnId="{76F1ABC2-3536-4FB9-AB30-0AA9877C87E1}">
      <dgm:prSet/>
      <dgm:spPr/>
      <dgm:t>
        <a:bodyPr/>
        <a:lstStyle/>
        <a:p>
          <a:endParaRPr lang="ru-RU"/>
        </a:p>
      </dgm:t>
    </dgm:pt>
    <dgm:pt modelId="{BE92B597-43C9-4852-9CF2-A550A468A8E6}" type="sibTrans" cxnId="{76F1ABC2-3536-4FB9-AB30-0AA9877C87E1}">
      <dgm:prSet/>
      <dgm:spPr/>
      <dgm:t>
        <a:bodyPr/>
        <a:lstStyle/>
        <a:p>
          <a:endParaRPr lang="ru-RU"/>
        </a:p>
      </dgm:t>
    </dgm:pt>
    <dgm:pt modelId="{59D04090-2670-471B-B8C9-E36E8F8E2438}" type="pres">
      <dgm:prSet presAssocID="{4DFF3559-E5F2-4E30-894F-17FC41E3D62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1186D7-B124-49D9-9EA9-C47AA0EE7BE3}" type="pres">
      <dgm:prSet presAssocID="{F19E7DF1-01EF-4A9D-B342-02F6EA80AABC}" presName="parentLin" presStyleCnt="0"/>
      <dgm:spPr/>
    </dgm:pt>
    <dgm:pt modelId="{5F5BBFF5-8D2D-479F-BEE1-213D323EF0C6}" type="pres">
      <dgm:prSet presAssocID="{F19E7DF1-01EF-4A9D-B342-02F6EA80AAB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1FE0EA8-2D79-4FE5-81A5-974738677019}" type="pres">
      <dgm:prSet presAssocID="{F19E7DF1-01EF-4A9D-B342-02F6EA80AABC}" presName="parentText" presStyleLbl="node1" presStyleIdx="0" presStyleCnt="3" custScaleX="124835" custScaleY="44326" custLinFactNeighborX="-89984" custLinFactNeighborY="-141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2D8833-0719-4371-BFA7-DB91F71A551E}" type="pres">
      <dgm:prSet presAssocID="{F19E7DF1-01EF-4A9D-B342-02F6EA80AABC}" presName="negativeSpace" presStyleCnt="0"/>
      <dgm:spPr/>
    </dgm:pt>
    <dgm:pt modelId="{31156208-5395-4E7E-A227-8763668AB5F9}" type="pres">
      <dgm:prSet presAssocID="{F19E7DF1-01EF-4A9D-B342-02F6EA80AABC}" presName="childText" presStyleLbl="conFgAcc1" presStyleIdx="0" presStyleCnt="3" custFlipHor="1" custScaleX="11239" custScaleY="112567" custLinFactY="8272" custLinFactNeighborX="5898" custLinFactNeighborY="100000">
        <dgm:presLayoutVars>
          <dgm:bulletEnabled val="1"/>
        </dgm:presLayoutVars>
      </dgm:prSet>
      <dgm:spPr/>
    </dgm:pt>
    <dgm:pt modelId="{60AB1569-6E79-4EAF-8123-5246B88FFEEA}" type="pres">
      <dgm:prSet presAssocID="{0BCF9652-CD9F-404E-B8FC-7B11D838596F}" presName="spaceBetweenRectangles" presStyleCnt="0"/>
      <dgm:spPr/>
    </dgm:pt>
    <dgm:pt modelId="{FD51239E-75CA-41A2-9754-1F0398FC9B60}" type="pres">
      <dgm:prSet presAssocID="{23E642A1-CF34-4DDD-9661-995EF66D84E1}" presName="parentLin" presStyleCnt="0"/>
      <dgm:spPr/>
    </dgm:pt>
    <dgm:pt modelId="{7B446895-53A6-4FC6-A92F-31EE3DEC598D}" type="pres">
      <dgm:prSet presAssocID="{23E642A1-CF34-4DDD-9661-995EF66D84E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51E7FE4-1311-4459-AB94-F20B3520CA7C}" type="pres">
      <dgm:prSet presAssocID="{23E642A1-CF34-4DDD-9661-995EF66D84E1}" presName="parentText" presStyleLbl="node1" presStyleIdx="1" presStyleCnt="3" custScaleX="156121" custScaleY="48060" custLinFactNeighborX="-38556" custLinFactNeighborY="-119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DDBE24-21B2-46B2-BE4A-5FEBD747B9ED}" type="pres">
      <dgm:prSet presAssocID="{23E642A1-CF34-4DDD-9661-995EF66D84E1}" presName="negativeSpace" presStyleCnt="0"/>
      <dgm:spPr/>
    </dgm:pt>
    <dgm:pt modelId="{B1E8343B-4860-4332-97A5-FFAB56D1EC59}" type="pres">
      <dgm:prSet presAssocID="{23E642A1-CF34-4DDD-9661-995EF66D84E1}" presName="childText" presStyleLbl="conFgAcc1" presStyleIdx="1" presStyleCnt="3" custScaleX="11719" custScaleY="109371" custLinFactNeighborX="19219" custLinFactNeighborY="46271">
        <dgm:presLayoutVars>
          <dgm:bulletEnabled val="1"/>
        </dgm:presLayoutVars>
      </dgm:prSet>
      <dgm:spPr/>
    </dgm:pt>
    <dgm:pt modelId="{381756F8-5711-4748-801A-A2A8E1E97371}" type="pres">
      <dgm:prSet presAssocID="{A9B402F6-2BC3-4060-827E-3C668E7E8B41}" presName="spaceBetweenRectangles" presStyleCnt="0"/>
      <dgm:spPr/>
    </dgm:pt>
    <dgm:pt modelId="{C232E4A0-1D81-4DD6-98B8-7495A59C2D9A}" type="pres">
      <dgm:prSet presAssocID="{EB83ED00-46A8-4361-80FB-840B1430C689}" presName="parentLin" presStyleCnt="0"/>
      <dgm:spPr/>
    </dgm:pt>
    <dgm:pt modelId="{F77FD521-5AA1-407E-94CB-F54F4B86A9C9}" type="pres">
      <dgm:prSet presAssocID="{EB83ED00-46A8-4361-80FB-840B1430C689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F744FEB1-CEFC-406D-A728-51FAF97F63FA}" type="pres">
      <dgm:prSet presAssocID="{EB83ED00-46A8-4361-80FB-840B1430C689}" presName="parentText" presStyleLbl="node1" presStyleIdx="2" presStyleCnt="3" custScaleX="150037" custScaleY="49254" custLinFactX="-1612" custLinFactNeighborX="-100000" custLinFactNeighborY="-2967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B5BF0D-7D1C-4B6E-8869-5DEA12434BF6}" type="pres">
      <dgm:prSet presAssocID="{EB83ED00-46A8-4361-80FB-840B1430C689}" presName="negativeSpace" presStyleCnt="0"/>
      <dgm:spPr/>
    </dgm:pt>
    <dgm:pt modelId="{72D8BB0A-72CE-46A0-ADAD-1E0EB0A12D82}" type="pres">
      <dgm:prSet presAssocID="{EB83ED00-46A8-4361-80FB-840B1430C689}" presName="childText" presStyleLbl="conFgAcc1" presStyleIdx="2" presStyleCnt="3" custScaleX="12575" custScaleY="74863" custLinFactNeighborX="5202" custLinFactNeighborY="70915">
        <dgm:presLayoutVars>
          <dgm:bulletEnabled val="1"/>
        </dgm:presLayoutVars>
      </dgm:prSet>
      <dgm:spPr/>
    </dgm:pt>
  </dgm:ptLst>
  <dgm:cxnLst>
    <dgm:cxn modelId="{0D7F054F-96B3-471A-8DC0-A68E31BEA80E}" type="presOf" srcId="{F19E7DF1-01EF-4A9D-B342-02F6EA80AABC}" destId="{C1FE0EA8-2D79-4FE5-81A5-974738677019}" srcOrd="1" destOrd="0" presId="urn:microsoft.com/office/officeart/2005/8/layout/list1"/>
    <dgm:cxn modelId="{76F1ABC2-3536-4FB9-AB30-0AA9877C87E1}" srcId="{4DFF3559-E5F2-4E30-894F-17FC41E3D621}" destId="{EB83ED00-46A8-4361-80FB-840B1430C689}" srcOrd="2" destOrd="0" parTransId="{FE969286-A107-490F-9B32-9907B77C492E}" sibTransId="{BE92B597-43C9-4852-9CF2-A550A468A8E6}"/>
    <dgm:cxn modelId="{49D554D1-4BDD-4909-8642-36FDC845868A}" type="presOf" srcId="{4DFF3559-E5F2-4E30-894F-17FC41E3D621}" destId="{59D04090-2670-471B-B8C9-E36E8F8E2438}" srcOrd="0" destOrd="0" presId="urn:microsoft.com/office/officeart/2005/8/layout/list1"/>
    <dgm:cxn modelId="{AE5ABE2D-CB2C-43AE-AB73-1B0762B97994}" type="presOf" srcId="{23E642A1-CF34-4DDD-9661-995EF66D84E1}" destId="{7B446895-53A6-4FC6-A92F-31EE3DEC598D}" srcOrd="0" destOrd="0" presId="urn:microsoft.com/office/officeart/2005/8/layout/list1"/>
    <dgm:cxn modelId="{361FF3F4-253A-4CF6-B3D9-956CAF4C8235}" type="presOf" srcId="{F19E7DF1-01EF-4A9D-B342-02F6EA80AABC}" destId="{5F5BBFF5-8D2D-479F-BEE1-213D323EF0C6}" srcOrd="0" destOrd="0" presId="urn:microsoft.com/office/officeart/2005/8/layout/list1"/>
    <dgm:cxn modelId="{F91A06F3-CBE1-4436-AA3D-247561EB82E9}" type="presOf" srcId="{EB83ED00-46A8-4361-80FB-840B1430C689}" destId="{F77FD521-5AA1-407E-94CB-F54F4B86A9C9}" srcOrd="0" destOrd="0" presId="urn:microsoft.com/office/officeart/2005/8/layout/list1"/>
    <dgm:cxn modelId="{2977FFD6-D6E7-4CB5-BDC9-EC7247B9D824}" type="presOf" srcId="{EB83ED00-46A8-4361-80FB-840B1430C689}" destId="{F744FEB1-CEFC-406D-A728-51FAF97F63FA}" srcOrd="1" destOrd="0" presId="urn:microsoft.com/office/officeart/2005/8/layout/list1"/>
    <dgm:cxn modelId="{B4D71AB9-0C7E-449D-B525-CF3923FF4D65}" srcId="{4DFF3559-E5F2-4E30-894F-17FC41E3D621}" destId="{F19E7DF1-01EF-4A9D-B342-02F6EA80AABC}" srcOrd="0" destOrd="0" parTransId="{F2CF3A4E-69FB-48BC-B2A0-323001FE41F7}" sibTransId="{0BCF9652-CD9F-404E-B8FC-7B11D838596F}"/>
    <dgm:cxn modelId="{44E0CE83-D5F7-40ED-ABA1-E58B9D494BE7}" srcId="{4DFF3559-E5F2-4E30-894F-17FC41E3D621}" destId="{23E642A1-CF34-4DDD-9661-995EF66D84E1}" srcOrd="1" destOrd="0" parTransId="{B72069D9-D02A-4A62-9A7D-C1DFFFF927A3}" sibTransId="{A9B402F6-2BC3-4060-827E-3C668E7E8B41}"/>
    <dgm:cxn modelId="{4D765E92-70C4-4C59-B6C9-78024BA4B814}" type="presOf" srcId="{23E642A1-CF34-4DDD-9661-995EF66D84E1}" destId="{451E7FE4-1311-4459-AB94-F20B3520CA7C}" srcOrd="1" destOrd="0" presId="urn:microsoft.com/office/officeart/2005/8/layout/list1"/>
    <dgm:cxn modelId="{28843781-2C1E-4CFF-9539-07CA1FDF096B}" type="presParOf" srcId="{59D04090-2670-471B-B8C9-E36E8F8E2438}" destId="{F91186D7-B124-49D9-9EA9-C47AA0EE7BE3}" srcOrd="0" destOrd="0" presId="urn:microsoft.com/office/officeart/2005/8/layout/list1"/>
    <dgm:cxn modelId="{692E225F-D276-44AB-A0F8-1D0BB2E2A96D}" type="presParOf" srcId="{F91186D7-B124-49D9-9EA9-C47AA0EE7BE3}" destId="{5F5BBFF5-8D2D-479F-BEE1-213D323EF0C6}" srcOrd="0" destOrd="0" presId="urn:microsoft.com/office/officeart/2005/8/layout/list1"/>
    <dgm:cxn modelId="{3FBB368C-E066-45DC-809B-8AFD2FD17AC5}" type="presParOf" srcId="{F91186D7-B124-49D9-9EA9-C47AA0EE7BE3}" destId="{C1FE0EA8-2D79-4FE5-81A5-974738677019}" srcOrd="1" destOrd="0" presId="urn:microsoft.com/office/officeart/2005/8/layout/list1"/>
    <dgm:cxn modelId="{56CECCFA-2DC6-4401-A803-80BB807D9074}" type="presParOf" srcId="{59D04090-2670-471B-B8C9-E36E8F8E2438}" destId="{542D8833-0719-4371-BFA7-DB91F71A551E}" srcOrd="1" destOrd="0" presId="urn:microsoft.com/office/officeart/2005/8/layout/list1"/>
    <dgm:cxn modelId="{A3423A07-01D2-480E-AB7C-F6E83FC88F36}" type="presParOf" srcId="{59D04090-2670-471B-B8C9-E36E8F8E2438}" destId="{31156208-5395-4E7E-A227-8763668AB5F9}" srcOrd="2" destOrd="0" presId="urn:microsoft.com/office/officeart/2005/8/layout/list1"/>
    <dgm:cxn modelId="{C683907B-A371-45B7-A21B-004E50D4462E}" type="presParOf" srcId="{59D04090-2670-471B-B8C9-E36E8F8E2438}" destId="{60AB1569-6E79-4EAF-8123-5246B88FFEEA}" srcOrd="3" destOrd="0" presId="urn:microsoft.com/office/officeart/2005/8/layout/list1"/>
    <dgm:cxn modelId="{40F58DCC-6067-4060-B303-14157BFEC5D4}" type="presParOf" srcId="{59D04090-2670-471B-B8C9-E36E8F8E2438}" destId="{FD51239E-75CA-41A2-9754-1F0398FC9B60}" srcOrd="4" destOrd="0" presId="urn:microsoft.com/office/officeart/2005/8/layout/list1"/>
    <dgm:cxn modelId="{856C57FD-BF69-4629-8876-6B5A02051280}" type="presParOf" srcId="{FD51239E-75CA-41A2-9754-1F0398FC9B60}" destId="{7B446895-53A6-4FC6-A92F-31EE3DEC598D}" srcOrd="0" destOrd="0" presId="urn:microsoft.com/office/officeart/2005/8/layout/list1"/>
    <dgm:cxn modelId="{7F28AA9A-1D56-4EF2-9016-E86F7CA6DFC5}" type="presParOf" srcId="{FD51239E-75CA-41A2-9754-1F0398FC9B60}" destId="{451E7FE4-1311-4459-AB94-F20B3520CA7C}" srcOrd="1" destOrd="0" presId="urn:microsoft.com/office/officeart/2005/8/layout/list1"/>
    <dgm:cxn modelId="{A691C629-C43F-422C-A3C6-96830665CBCF}" type="presParOf" srcId="{59D04090-2670-471B-B8C9-E36E8F8E2438}" destId="{4CDDBE24-21B2-46B2-BE4A-5FEBD747B9ED}" srcOrd="5" destOrd="0" presId="urn:microsoft.com/office/officeart/2005/8/layout/list1"/>
    <dgm:cxn modelId="{598E16F6-5186-4CB5-84DE-8518658029BA}" type="presParOf" srcId="{59D04090-2670-471B-B8C9-E36E8F8E2438}" destId="{B1E8343B-4860-4332-97A5-FFAB56D1EC59}" srcOrd="6" destOrd="0" presId="urn:microsoft.com/office/officeart/2005/8/layout/list1"/>
    <dgm:cxn modelId="{24AC0405-52BB-4EC8-A2CD-74D7697A4DE0}" type="presParOf" srcId="{59D04090-2670-471B-B8C9-E36E8F8E2438}" destId="{381756F8-5711-4748-801A-A2A8E1E97371}" srcOrd="7" destOrd="0" presId="urn:microsoft.com/office/officeart/2005/8/layout/list1"/>
    <dgm:cxn modelId="{2A92DB21-78D5-4A4E-A72F-E91DE0B8FB5A}" type="presParOf" srcId="{59D04090-2670-471B-B8C9-E36E8F8E2438}" destId="{C232E4A0-1D81-4DD6-98B8-7495A59C2D9A}" srcOrd="8" destOrd="0" presId="urn:microsoft.com/office/officeart/2005/8/layout/list1"/>
    <dgm:cxn modelId="{ABBC1C73-89E0-4043-9BF6-23F0FF14C837}" type="presParOf" srcId="{C232E4A0-1D81-4DD6-98B8-7495A59C2D9A}" destId="{F77FD521-5AA1-407E-94CB-F54F4B86A9C9}" srcOrd="0" destOrd="0" presId="urn:microsoft.com/office/officeart/2005/8/layout/list1"/>
    <dgm:cxn modelId="{F8517E49-4577-4D1D-927C-77FEB4F968C7}" type="presParOf" srcId="{C232E4A0-1D81-4DD6-98B8-7495A59C2D9A}" destId="{F744FEB1-CEFC-406D-A728-51FAF97F63FA}" srcOrd="1" destOrd="0" presId="urn:microsoft.com/office/officeart/2005/8/layout/list1"/>
    <dgm:cxn modelId="{200A089E-2B66-42A5-873A-7CACE29B59FB}" type="presParOf" srcId="{59D04090-2670-471B-B8C9-E36E8F8E2438}" destId="{DDB5BF0D-7D1C-4B6E-8869-5DEA12434BF6}" srcOrd="9" destOrd="0" presId="urn:microsoft.com/office/officeart/2005/8/layout/list1"/>
    <dgm:cxn modelId="{C19A4B16-8481-4DE3-AEFB-CB4743BC901D}" type="presParOf" srcId="{59D04090-2670-471B-B8C9-E36E8F8E2438}" destId="{72D8BB0A-72CE-46A0-ADAD-1E0EB0A12D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C5DA3A-731A-4AE8-938D-4326ABA24584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7652F95D-8698-4626-A0C1-6E25F20F85D3}">
      <dgm:prSet phldrT="[Текст]" custT="1"/>
      <dgm:spPr>
        <a:solidFill>
          <a:schemeClr val="accent1">
            <a:lumMod val="75000"/>
          </a:schemeClr>
        </a:solidFill>
        <a:ln w="38100">
          <a:solidFill>
            <a:srgbClr val="00B0F0"/>
          </a:solidFill>
        </a:ln>
        <a:effectLst>
          <a:glow rad="1397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Контингент</a:t>
          </a: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C7F746-0046-4342-81CF-0383B531C75D}" type="parTrans" cxnId="{F674C357-CEAE-41C1-B488-3B9257A6371D}">
      <dgm:prSet/>
      <dgm:spPr/>
      <dgm:t>
        <a:bodyPr/>
        <a:lstStyle/>
        <a:p>
          <a:endParaRPr lang="ru-RU"/>
        </a:p>
      </dgm:t>
    </dgm:pt>
    <dgm:pt modelId="{8B8824A1-50EA-4D57-919D-1A82BADC2613}" type="sibTrans" cxnId="{F674C357-CEAE-41C1-B488-3B9257A6371D}">
      <dgm:prSet/>
      <dgm:spPr/>
      <dgm:t>
        <a:bodyPr/>
        <a:lstStyle/>
        <a:p>
          <a:endParaRPr lang="ru-RU"/>
        </a:p>
      </dgm:t>
    </dgm:pt>
    <dgm:pt modelId="{5718150E-4A5B-4926-890D-D17376EE0313}">
      <dgm:prSet phldrT="[Текст]" custT="1"/>
      <dgm:spPr>
        <a:solidFill>
          <a:schemeClr val="accent1">
            <a:lumMod val="50000"/>
          </a:schemeClr>
        </a:solidFill>
        <a:effectLst>
          <a:glow rad="1397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4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Якісний</a:t>
          </a:r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показник</a:t>
          </a: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B7DE00-85E7-4642-9A25-4B82EACFA9AE}" type="parTrans" cxnId="{E76ADF19-53E8-44B4-A716-AA7DAF2CB551}">
      <dgm:prSet/>
      <dgm:spPr/>
      <dgm:t>
        <a:bodyPr/>
        <a:lstStyle/>
        <a:p>
          <a:endParaRPr lang="ru-RU"/>
        </a:p>
      </dgm:t>
    </dgm:pt>
    <dgm:pt modelId="{58F33463-D3F4-440B-9673-DC64D64CBB96}" type="sibTrans" cxnId="{E76ADF19-53E8-44B4-A716-AA7DAF2CB551}">
      <dgm:prSet/>
      <dgm:spPr/>
      <dgm:t>
        <a:bodyPr/>
        <a:lstStyle/>
        <a:p>
          <a:endParaRPr lang="ru-RU"/>
        </a:p>
      </dgm:t>
    </dgm:pt>
    <dgm:pt modelId="{686E907D-258A-416B-A648-B918727ED75B}">
      <dgm:prSet phldrT="[Текст]"/>
      <dgm:spPr>
        <a:solidFill>
          <a:srgbClr val="00B0F0"/>
        </a:solidFill>
        <a:ln>
          <a:solidFill>
            <a:srgbClr val="0070C0"/>
          </a:solidFill>
        </a:ln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Абсолютна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успішність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0EE953-20E5-479A-A78D-8160A8A8AB8F}" type="parTrans" cxnId="{2BD6FE15-14BD-4286-ADBC-F0884FDDE44B}">
      <dgm:prSet/>
      <dgm:spPr/>
      <dgm:t>
        <a:bodyPr/>
        <a:lstStyle/>
        <a:p>
          <a:endParaRPr lang="ru-RU"/>
        </a:p>
      </dgm:t>
    </dgm:pt>
    <dgm:pt modelId="{E2C8FB0E-6D85-4A87-AD5C-D36808F625F6}" type="sibTrans" cxnId="{2BD6FE15-14BD-4286-ADBC-F0884FDDE44B}">
      <dgm:prSet/>
      <dgm:spPr/>
      <dgm:t>
        <a:bodyPr/>
        <a:lstStyle/>
        <a:p>
          <a:endParaRPr lang="ru-RU"/>
        </a:p>
      </dgm:t>
    </dgm:pt>
    <dgm:pt modelId="{4DA4DED7-C5A6-4A57-BB5B-214EF2646275}">
      <dgm:prSet phldrT="[Текст]"/>
      <dgm:spPr>
        <a:effectLst>
          <a:glow rad="1397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Відвідування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DD12CC-53AE-40F8-82DB-D5EE0A98D3B3}" type="parTrans" cxnId="{0994D961-9770-4CDA-89E0-5BCCE2146DC2}">
      <dgm:prSet/>
      <dgm:spPr/>
      <dgm:t>
        <a:bodyPr/>
        <a:lstStyle/>
        <a:p>
          <a:endParaRPr lang="ru-RU"/>
        </a:p>
      </dgm:t>
    </dgm:pt>
    <dgm:pt modelId="{04DDE0EB-6AB4-4461-B87D-C8782C785D6C}" type="sibTrans" cxnId="{0994D961-9770-4CDA-89E0-5BCCE2146DC2}">
      <dgm:prSet/>
      <dgm:spPr/>
      <dgm:t>
        <a:bodyPr/>
        <a:lstStyle/>
        <a:p>
          <a:endParaRPr lang="ru-RU"/>
        </a:p>
      </dgm:t>
    </dgm:pt>
    <dgm:pt modelId="{7904AA03-84A9-47D2-A9DB-FE31D2E38146}" type="pres">
      <dgm:prSet presAssocID="{45C5DA3A-731A-4AE8-938D-4326ABA2458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A02A1FA0-34F0-489B-9FC6-B6C2830590EC}" type="pres">
      <dgm:prSet presAssocID="{45C5DA3A-731A-4AE8-938D-4326ABA24584}" presName="Name1" presStyleCnt="0"/>
      <dgm:spPr/>
    </dgm:pt>
    <dgm:pt modelId="{CC00C37B-D54E-4BB1-A147-7D7B5C98FE32}" type="pres">
      <dgm:prSet presAssocID="{45C5DA3A-731A-4AE8-938D-4326ABA24584}" presName="cycle" presStyleCnt="0"/>
      <dgm:spPr/>
    </dgm:pt>
    <dgm:pt modelId="{F5A4887F-EEF7-408C-A10D-4D61ABADE490}" type="pres">
      <dgm:prSet presAssocID="{45C5DA3A-731A-4AE8-938D-4326ABA24584}" presName="srcNode" presStyleLbl="node1" presStyleIdx="0" presStyleCnt="4"/>
      <dgm:spPr/>
    </dgm:pt>
    <dgm:pt modelId="{1C5E01DB-56AC-437D-8775-E5E77F9DB840}" type="pres">
      <dgm:prSet presAssocID="{45C5DA3A-731A-4AE8-938D-4326ABA24584}" presName="conn" presStyleLbl="parChTrans1D2" presStyleIdx="0" presStyleCnt="1"/>
      <dgm:spPr/>
      <dgm:t>
        <a:bodyPr/>
        <a:lstStyle/>
        <a:p>
          <a:endParaRPr lang="ru-RU"/>
        </a:p>
      </dgm:t>
    </dgm:pt>
    <dgm:pt modelId="{BBAF6726-DD12-4C6E-9717-9F54246979E0}" type="pres">
      <dgm:prSet presAssocID="{45C5DA3A-731A-4AE8-938D-4326ABA24584}" presName="extraNode" presStyleLbl="node1" presStyleIdx="0" presStyleCnt="4"/>
      <dgm:spPr/>
    </dgm:pt>
    <dgm:pt modelId="{A3170CC6-81A1-499E-8A29-BC726E23F6EA}" type="pres">
      <dgm:prSet presAssocID="{45C5DA3A-731A-4AE8-938D-4326ABA24584}" presName="dstNode" presStyleLbl="node1" presStyleIdx="0" presStyleCnt="4"/>
      <dgm:spPr/>
    </dgm:pt>
    <dgm:pt modelId="{267C0232-86C7-410C-B856-060FFFB66CEA}" type="pres">
      <dgm:prSet presAssocID="{7652F95D-8698-4626-A0C1-6E25F20F85D3}" presName="text_1" presStyleLbl="node1" presStyleIdx="0" presStyleCnt="4" custScaleX="83024" custScaleY="101083" custLinFactNeighborX="2712" custLinFactNeighborY="-454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D24BF8-E455-45DD-B840-075BB7549D9B}" type="pres">
      <dgm:prSet presAssocID="{7652F95D-8698-4626-A0C1-6E25F20F85D3}" presName="accent_1" presStyleCnt="0"/>
      <dgm:spPr/>
    </dgm:pt>
    <dgm:pt modelId="{76D26232-0306-43E3-BF17-E140296C3F0E}" type="pres">
      <dgm:prSet presAssocID="{7652F95D-8698-4626-A0C1-6E25F20F85D3}" presName="accentRepeatNode" presStyleLbl="solidFgAcc1" presStyleIdx="0" presStyleCnt="4" custAng="21339663" custScaleX="191031" custLinFactNeighborX="12516" custLinFactNeighborY="-25483"/>
      <dgm:spPr>
        <a:solidFill>
          <a:schemeClr val="accent5">
            <a:lumMod val="75000"/>
          </a:schemeClr>
        </a:solidFill>
        <a:ln w="57150">
          <a:solidFill>
            <a:srgbClr val="00B0F0"/>
          </a:solidFill>
        </a:ln>
      </dgm:spPr>
    </dgm:pt>
    <dgm:pt modelId="{A8B186DD-F632-40E8-B4A9-6FBE75F1E699}" type="pres">
      <dgm:prSet presAssocID="{5718150E-4A5B-4926-890D-D17376EE0313}" presName="text_2" presStyleLbl="node1" presStyleIdx="1" presStyleCnt="4" custScaleX="85358" custLinFactNeighborX="2105" custLinFactNeighborY="-265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42815D-79C9-4C0F-B2F4-C34685B564D1}" type="pres">
      <dgm:prSet presAssocID="{5718150E-4A5B-4926-890D-D17376EE0313}" presName="accent_2" presStyleCnt="0"/>
      <dgm:spPr/>
    </dgm:pt>
    <dgm:pt modelId="{259B6D02-5567-4B94-B255-85EEADE4EB21}" type="pres">
      <dgm:prSet presAssocID="{5718150E-4A5B-4926-890D-D17376EE0313}" presName="accentRepeatNode" presStyleLbl="solidFgAcc1" presStyleIdx="1" presStyleCnt="4" custScaleX="211751" custScaleY="107838" custLinFactNeighborX="-17088" custLinFactNeighborY="-21978"/>
      <dgm:spPr>
        <a:solidFill>
          <a:schemeClr val="tx1">
            <a:lumMod val="50000"/>
            <a:lumOff val="50000"/>
          </a:schemeClr>
        </a:solidFill>
        <a:ln w="38100">
          <a:solidFill>
            <a:schemeClr val="accent4">
              <a:lumMod val="60000"/>
              <a:lumOff val="40000"/>
            </a:schemeClr>
          </a:solidFill>
        </a:ln>
      </dgm:spPr>
    </dgm:pt>
    <dgm:pt modelId="{BEAD4435-2D08-4D76-9201-9ABC8F9F7F03}" type="pres">
      <dgm:prSet presAssocID="{686E907D-258A-416B-A648-B918727ED75B}" presName="text_3" presStyleLbl="node1" presStyleIdx="2" presStyleCnt="4" custScaleX="84683" custLinFactNeighborX="1042" custLinFactNeighborY="-111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F8C349-DB3B-4A10-91B8-0E08FAC72F9B}" type="pres">
      <dgm:prSet presAssocID="{686E907D-258A-416B-A648-B918727ED75B}" presName="accent_3" presStyleCnt="0"/>
      <dgm:spPr/>
    </dgm:pt>
    <dgm:pt modelId="{7BF20BDA-27AB-46B7-9A69-80AE9FFFFC72}" type="pres">
      <dgm:prSet presAssocID="{686E907D-258A-416B-A648-B918727ED75B}" presName="accentRepeatNode" presStyleLbl="solidFgAcc1" presStyleIdx="2" presStyleCnt="4" custScaleX="212224" custLinFactNeighborX="-21653" custLinFactNeighborY="-8851"/>
      <dgm:spPr>
        <a:solidFill>
          <a:srgbClr val="0070C0"/>
        </a:solidFill>
        <a:ln w="38100">
          <a:solidFill>
            <a:srgbClr val="00B0F0"/>
          </a:solidFill>
        </a:ln>
      </dgm:spPr>
    </dgm:pt>
    <dgm:pt modelId="{B8A7ED98-2D6C-4D29-9E3D-89C21C20FCC0}" type="pres">
      <dgm:prSet presAssocID="{4DA4DED7-C5A6-4A57-BB5B-214EF2646275}" presName="text_4" presStyleLbl="node1" presStyleIdx="3" presStyleCnt="4" custScaleX="86009" custScaleY="95364" custLinFactNeighborX="1101" custLinFactNeighborY="-225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E7F877-7300-45DF-9826-C42C8D2774DA}" type="pres">
      <dgm:prSet presAssocID="{4DA4DED7-C5A6-4A57-BB5B-214EF2646275}" presName="accent_4" presStyleCnt="0"/>
      <dgm:spPr/>
    </dgm:pt>
    <dgm:pt modelId="{EEB7F3EE-0400-4E94-BE0D-3704C9B53C79}" type="pres">
      <dgm:prSet presAssocID="{4DA4DED7-C5A6-4A57-BB5B-214EF2646275}" presName="accentRepeatNode" presStyleLbl="solidFgAcc1" presStyleIdx="3" presStyleCnt="4" custAng="21292303" custScaleX="187603" custScaleY="100001" custLinFactNeighborX="-8548" custLinFactNeighborY="-13445"/>
      <dgm:spPr>
        <a:solidFill>
          <a:srgbClr val="7030A0"/>
        </a:solidFill>
        <a:ln w="38100">
          <a:solidFill>
            <a:srgbClr val="CC66FF"/>
          </a:solidFill>
        </a:ln>
      </dgm:spPr>
    </dgm:pt>
  </dgm:ptLst>
  <dgm:cxnLst>
    <dgm:cxn modelId="{82874ADB-3CCB-4487-A185-F2BF48B236BB}" type="presOf" srcId="{8B8824A1-50EA-4D57-919D-1A82BADC2613}" destId="{1C5E01DB-56AC-437D-8775-E5E77F9DB840}" srcOrd="0" destOrd="0" presId="urn:microsoft.com/office/officeart/2008/layout/VerticalCurvedList"/>
    <dgm:cxn modelId="{C5145BDC-C585-4306-B200-63F99C2CCB92}" type="presOf" srcId="{5718150E-4A5B-4926-890D-D17376EE0313}" destId="{A8B186DD-F632-40E8-B4A9-6FBE75F1E699}" srcOrd="0" destOrd="0" presId="urn:microsoft.com/office/officeart/2008/layout/VerticalCurvedList"/>
    <dgm:cxn modelId="{E76ADF19-53E8-44B4-A716-AA7DAF2CB551}" srcId="{45C5DA3A-731A-4AE8-938D-4326ABA24584}" destId="{5718150E-4A5B-4926-890D-D17376EE0313}" srcOrd="1" destOrd="0" parTransId="{7DB7DE00-85E7-4642-9A25-4B82EACFA9AE}" sibTransId="{58F33463-D3F4-440B-9673-DC64D64CBB96}"/>
    <dgm:cxn modelId="{AC858604-32A3-43D1-9124-B373BC44450C}" type="presOf" srcId="{4DA4DED7-C5A6-4A57-BB5B-214EF2646275}" destId="{B8A7ED98-2D6C-4D29-9E3D-89C21C20FCC0}" srcOrd="0" destOrd="0" presId="urn:microsoft.com/office/officeart/2008/layout/VerticalCurvedList"/>
    <dgm:cxn modelId="{3B2711E7-2745-46DF-80B9-72E0A29880D1}" type="presOf" srcId="{7652F95D-8698-4626-A0C1-6E25F20F85D3}" destId="{267C0232-86C7-410C-B856-060FFFB66CEA}" srcOrd="0" destOrd="0" presId="urn:microsoft.com/office/officeart/2008/layout/VerticalCurvedList"/>
    <dgm:cxn modelId="{8372035D-D6FD-432C-97CF-59F7637F245E}" type="presOf" srcId="{45C5DA3A-731A-4AE8-938D-4326ABA24584}" destId="{7904AA03-84A9-47D2-A9DB-FE31D2E38146}" srcOrd="0" destOrd="0" presId="urn:microsoft.com/office/officeart/2008/layout/VerticalCurvedList"/>
    <dgm:cxn modelId="{30132F45-87E4-40CD-885A-CDF1EC8B4925}" type="presOf" srcId="{686E907D-258A-416B-A648-B918727ED75B}" destId="{BEAD4435-2D08-4D76-9201-9ABC8F9F7F03}" srcOrd="0" destOrd="0" presId="urn:microsoft.com/office/officeart/2008/layout/VerticalCurvedList"/>
    <dgm:cxn modelId="{0994D961-9770-4CDA-89E0-5BCCE2146DC2}" srcId="{45C5DA3A-731A-4AE8-938D-4326ABA24584}" destId="{4DA4DED7-C5A6-4A57-BB5B-214EF2646275}" srcOrd="3" destOrd="0" parTransId="{6CDD12CC-53AE-40F8-82DB-D5EE0A98D3B3}" sibTransId="{04DDE0EB-6AB4-4461-B87D-C8782C785D6C}"/>
    <dgm:cxn modelId="{2BD6FE15-14BD-4286-ADBC-F0884FDDE44B}" srcId="{45C5DA3A-731A-4AE8-938D-4326ABA24584}" destId="{686E907D-258A-416B-A648-B918727ED75B}" srcOrd="2" destOrd="0" parTransId="{110EE953-20E5-479A-A78D-8160A8A8AB8F}" sibTransId="{E2C8FB0E-6D85-4A87-AD5C-D36808F625F6}"/>
    <dgm:cxn modelId="{F674C357-CEAE-41C1-B488-3B9257A6371D}" srcId="{45C5DA3A-731A-4AE8-938D-4326ABA24584}" destId="{7652F95D-8698-4626-A0C1-6E25F20F85D3}" srcOrd="0" destOrd="0" parTransId="{81C7F746-0046-4342-81CF-0383B531C75D}" sibTransId="{8B8824A1-50EA-4D57-919D-1A82BADC2613}"/>
    <dgm:cxn modelId="{FEE88885-2841-493D-AC6C-5DBC0F15C002}" type="presParOf" srcId="{7904AA03-84A9-47D2-A9DB-FE31D2E38146}" destId="{A02A1FA0-34F0-489B-9FC6-B6C2830590EC}" srcOrd="0" destOrd="0" presId="urn:microsoft.com/office/officeart/2008/layout/VerticalCurvedList"/>
    <dgm:cxn modelId="{56156CE9-0BD1-4F9C-81D8-DE9FFE7ECA2D}" type="presParOf" srcId="{A02A1FA0-34F0-489B-9FC6-B6C2830590EC}" destId="{CC00C37B-D54E-4BB1-A147-7D7B5C98FE32}" srcOrd="0" destOrd="0" presId="urn:microsoft.com/office/officeart/2008/layout/VerticalCurvedList"/>
    <dgm:cxn modelId="{E80D1DAF-7A39-4123-9A66-0842838CB2F2}" type="presParOf" srcId="{CC00C37B-D54E-4BB1-A147-7D7B5C98FE32}" destId="{F5A4887F-EEF7-408C-A10D-4D61ABADE490}" srcOrd="0" destOrd="0" presId="urn:microsoft.com/office/officeart/2008/layout/VerticalCurvedList"/>
    <dgm:cxn modelId="{3ABE1B40-751E-4DB5-B45B-4A94DA46B0F9}" type="presParOf" srcId="{CC00C37B-D54E-4BB1-A147-7D7B5C98FE32}" destId="{1C5E01DB-56AC-437D-8775-E5E77F9DB840}" srcOrd="1" destOrd="0" presId="urn:microsoft.com/office/officeart/2008/layout/VerticalCurvedList"/>
    <dgm:cxn modelId="{16CA6445-8AD7-44D5-B526-B5430A8584A8}" type="presParOf" srcId="{CC00C37B-D54E-4BB1-A147-7D7B5C98FE32}" destId="{BBAF6726-DD12-4C6E-9717-9F54246979E0}" srcOrd="2" destOrd="0" presId="urn:microsoft.com/office/officeart/2008/layout/VerticalCurvedList"/>
    <dgm:cxn modelId="{1FAA7A7F-936E-40CE-8F68-915EA048502B}" type="presParOf" srcId="{CC00C37B-D54E-4BB1-A147-7D7B5C98FE32}" destId="{A3170CC6-81A1-499E-8A29-BC726E23F6EA}" srcOrd="3" destOrd="0" presId="urn:microsoft.com/office/officeart/2008/layout/VerticalCurvedList"/>
    <dgm:cxn modelId="{6CBF6339-C59A-4363-8BBE-7F978B86358F}" type="presParOf" srcId="{A02A1FA0-34F0-489B-9FC6-B6C2830590EC}" destId="{267C0232-86C7-410C-B856-060FFFB66CEA}" srcOrd="1" destOrd="0" presId="urn:microsoft.com/office/officeart/2008/layout/VerticalCurvedList"/>
    <dgm:cxn modelId="{AFFEAA51-6D6C-4DAD-BA71-487F783CDAEC}" type="presParOf" srcId="{A02A1FA0-34F0-489B-9FC6-B6C2830590EC}" destId="{95D24BF8-E455-45DD-B840-075BB7549D9B}" srcOrd="2" destOrd="0" presId="urn:microsoft.com/office/officeart/2008/layout/VerticalCurvedList"/>
    <dgm:cxn modelId="{6944BA16-ABD1-4BE9-ADB9-6999BFA24E98}" type="presParOf" srcId="{95D24BF8-E455-45DD-B840-075BB7549D9B}" destId="{76D26232-0306-43E3-BF17-E140296C3F0E}" srcOrd="0" destOrd="0" presId="urn:microsoft.com/office/officeart/2008/layout/VerticalCurvedList"/>
    <dgm:cxn modelId="{A60A6CBC-5FDA-492D-9F0E-F6C9C4D219A7}" type="presParOf" srcId="{A02A1FA0-34F0-489B-9FC6-B6C2830590EC}" destId="{A8B186DD-F632-40E8-B4A9-6FBE75F1E699}" srcOrd="3" destOrd="0" presId="urn:microsoft.com/office/officeart/2008/layout/VerticalCurvedList"/>
    <dgm:cxn modelId="{967367FF-15F6-4862-ABF4-E0D665282450}" type="presParOf" srcId="{A02A1FA0-34F0-489B-9FC6-B6C2830590EC}" destId="{F342815D-79C9-4C0F-B2F4-C34685B564D1}" srcOrd="4" destOrd="0" presId="urn:microsoft.com/office/officeart/2008/layout/VerticalCurvedList"/>
    <dgm:cxn modelId="{872E71F8-E047-4481-A820-7BCB33CC4BC6}" type="presParOf" srcId="{F342815D-79C9-4C0F-B2F4-C34685B564D1}" destId="{259B6D02-5567-4B94-B255-85EEADE4EB21}" srcOrd="0" destOrd="0" presId="urn:microsoft.com/office/officeart/2008/layout/VerticalCurvedList"/>
    <dgm:cxn modelId="{D4694C3A-46E7-4602-8031-F4429864E9AD}" type="presParOf" srcId="{A02A1FA0-34F0-489B-9FC6-B6C2830590EC}" destId="{BEAD4435-2D08-4D76-9201-9ABC8F9F7F03}" srcOrd="5" destOrd="0" presId="urn:microsoft.com/office/officeart/2008/layout/VerticalCurvedList"/>
    <dgm:cxn modelId="{EC897E5A-37BF-4B6B-9B04-48C7D1173E30}" type="presParOf" srcId="{A02A1FA0-34F0-489B-9FC6-B6C2830590EC}" destId="{ACF8C349-DB3B-4A10-91B8-0E08FAC72F9B}" srcOrd="6" destOrd="0" presId="urn:microsoft.com/office/officeart/2008/layout/VerticalCurvedList"/>
    <dgm:cxn modelId="{C1EB9A90-5AC0-4D27-81F1-54D10F68AE2B}" type="presParOf" srcId="{ACF8C349-DB3B-4A10-91B8-0E08FAC72F9B}" destId="{7BF20BDA-27AB-46B7-9A69-80AE9FFFFC72}" srcOrd="0" destOrd="0" presId="urn:microsoft.com/office/officeart/2008/layout/VerticalCurvedList"/>
    <dgm:cxn modelId="{C9CBF9EC-02F0-42E8-AFF3-CFBEEA200AD6}" type="presParOf" srcId="{A02A1FA0-34F0-489B-9FC6-B6C2830590EC}" destId="{B8A7ED98-2D6C-4D29-9E3D-89C21C20FCC0}" srcOrd="7" destOrd="0" presId="urn:microsoft.com/office/officeart/2008/layout/VerticalCurvedList"/>
    <dgm:cxn modelId="{BEA9A1AC-31AA-4B8A-9EED-3ED5F409B76D}" type="presParOf" srcId="{A02A1FA0-34F0-489B-9FC6-B6C2830590EC}" destId="{4AE7F877-7300-45DF-9826-C42C8D2774DA}" srcOrd="8" destOrd="0" presId="urn:microsoft.com/office/officeart/2008/layout/VerticalCurvedList"/>
    <dgm:cxn modelId="{F4A46EC6-9E2D-435F-9DB1-50C97BD7F64C}" type="presParOf" srcId="{4AE7F877-7300-45DF-9826-C42C8D2774DA}" destId="{EEB7F3EE-0400-4E94-BE0D-3704C9B53C79}" srcOrd="0" destOrd="0" presId="urn:microsoft.com/office/officeart/2008/layout/VerticalCurved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2996A2-A370-4117-B761-FB3F7A308F1F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85F0C6-4665-40EB-AFA3-DCD2ACB39D16}">
      <dgm:prSet phldrT="[Текст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ru-RU" sz="4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Якісний</a:t>
          </a:r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показник</a:t>
          </a:r>
          <a:endParaRPr lang="ru-RU" sz="44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(79,5 %)</a:t>
          </a: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290FB4-CC2D-429F-976B-A372D7AE5384}" type="parTrans" cxnId="{5AA5F5E7-A192-4D26-A8E3-095EB27982AE}">
      <dgm:prSet/>
      <dgm:spPr/>
      <dgm:t>
        <a:bodyPr/>
        <a:lstStyle/>
        <a:p>
          <a:endParaRPr lang="ru-RU"/>
        </a:p>
      </dgm:t>
    </dgm:pt>
    <dgm:pt modelId="{2DB9F6C8-85DD-44BA-AA87-82C0C55727AB}" type="sibTrans" cxnId="{5AA5F5E7-A192-4D26-A8E3-095EB27982AE}">
      <dgm:prSet/>
      <dgm:spPr/>
      <dgm:t>
        <a:bodyPr/>
        <a:lstStyle/>
        <a:p>
          <a:endParaRPr lang="ru-RU"/>
        </a:p>
      </dgm:t>
    </dgm:pt>
    <dgm:pt modelId="{E7E36E21-A438-4F11-8D6C-4340CF10A248}">
      <dgm:prSet phldrT="[Текст]" custT="1"/>
      <dgm:spPr>
        <a:solidFill>
          <a:schemeClr val="accent1">
            <a:lumMod val="75000"/>
          </a:schemeClr>
        </a:solidFill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111 (85,1%)</a:t>
          </a: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43E13B-0377-4CC8-AC65-F5DFCD53D76D}" type="parTrans" cxnId="{FB188420-1E2E-489B-8FE0-8D3EE5FB87A3}">
      <dgm:prSet/>
      <dgm:spPr>
        <a:ln w="57150"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845BB30B-BE10-4C22-BAC2-621E0462F9F8}" type="sibTrans" cxnId="{FB188420-1E2E-489B-8FE0-8D3EE5FB87A3}">
      <dgm:prSet/>
      <dgm:spPr/>
      <dgm:t>
        <a:bodyPr/>
        <a:lstStyle/>
        <a:p>
          <a:endParaRPr lang="ru-RU"/>
        </a:p>
      </dgm:t>
    </dgm:pt>
    <dgm:pt modelId="{88C9327C-B7D5-4802-8873-E9FC934380CA}">
      <dgm:prSet phldrT="[Текст]" custT="1"/>
      <dgm:spPr>
        <a:solidFill>
          <a:schemeClr val="accent5">
            <a:lumMod val="75000"/>
          </a:schemeClr>
        </a:solidFill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112 (74%)</a:t>
          </a: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7DD3CE-AD7F-41FA-BE65-E01AA50C9141}" type="parTrans" cxnId="{C0DCCEAB-C549-45C1-8440-7E47995C792E}">
      <dgm:prSet/>
      <dgm:spPr>
        <a:solidFill>
          <a:schemeClr val="tx2"/>
        </a:solidFill>
        <a:ln w="57150"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CBB9AD9C-6D0D-4B7A-8478-E7702DEE2206}" type="sibTrans" cxnId="{C0DCCEAB-C549-45C1-8440-7E47995C792E}">
      <dgm:prSet/>
      <dgm:spPr/>
      <dgm:t>
        <a:bodyPr/>
        <a:lstStyle/>
        <a:p>
          <a:endParaRPr lang="ru-RU"/>
        </a:p>
      </dgm:t>
    </dgm:pt>
    <dgm:pt modelId="{D1DADF55-BCFD-4932-A1A4-2834E4F00123}" type="pres">
      <dgm:prSet presAssocID="{262996A2-A370-4117-B761-FB3F7A308F1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663E73-2AA9-4D1C-B773-34FC49B3BA82}" type="pres">
      <dgm:prSet presAssocID="{B985F0C6-4665-40EB-AFA3-DCD2ACB39D16}" presName="root1" presStyleCnt="0"/>
      <dgm:spPr/>
    </dgm:pt>
    <dgm:pt modelId="{C8DE3CE1-8750-4344-943F-76952F892468}" type="pres">
      <dgm:prSet presAssocID="{B985F0C6-4665-40EB-AFA3-DCD2ACB39D16}" presName="LevelOneTextNode" presStyleLbl="node0" presStyleIdx="0" presStyleCnt="1" custScaleX="206933" custScaleY="94124" custLinFactNeighborX="4452" custLinFactNeighborY="-6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44AA1A-9B01-4E94-8DC6-D5FADC596CCA}" type="pres">
      <dgm:prSet presAssocID="{B985F0C6-4665-40EB-AFA3-DCD2ACB39D16}" presName="level2hierChild" presStyleCnt="0"/>
      <dgm:spPr/>
    </dgm:pt>
    <dgm:pt modelId="{93249B72-676A-4745-93E1-BF490957EC49}" type="pres">
      <dgm:prSet presAssocID="{E143E13B-0377-4CC8-AC65-F5DFCD53D76D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C4332E03-7EF5-44D2-8FC0-568901D8B11F}" type="pres">
      <dgm:prSet presAssocID="{E143E13B-0377-4CC8-AC65-F5DFCD53D76D}" presName="connTx" presStyleLbl="parChTrans1D2" presStyleIdx="0" presStyleCnt="2"/>
      <dgm:spPr/>
      <dgm:t>
        <a:bodyPr/>
        <a:lstStyle/>
        <a:p>
          <a:endParaRPr lang="ru-RU"/>
        </a:p>
      </dgm:t>
    </dgm:pt>
    <dgm:pt modelId="{F5401687-7D43-4F0D-AFAE-C5223D18F428}" type="pres">
      <dgm:prSet presAssocID="{E7E36E21-A438-4F11-8D6C-4340CF10A248}" presName="root2" presStyleCnt="0"/>
      <dgm:spPr/>
    </dgm:pt>
    <dgm:pt modelId="{BB35DD7E-7D44-4010-9CA0-3E5C597D27F4}" type="pres">
      <dgm:prSet presAssocID="{E7E36E21-A438-4F11-8D6C-4340CF10A248}" presName="LevelTwoTextNode" presStyleLbl="node2" presStyleIdx="0" presStyleCnt="2" custScaleX="130311" custLinFactNeighborX="-8572" custLinFactNeighborY="-956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E392FC-BF31-48C5-AC3B-5EF9CE115D97}" type="pres">
      <dgm:prSet presAssocID="{E7E36E21-A438-4F11-8D6C-4340CF10A248}" presName="level3hierChild" presStyleCnt="0"/>
      <dgm:spPr/>
    </dgm:pt>
    <dgm:pt modelId="{F169A7FE-8177-4DB1-8173-2A5B354278D9}" type="pres">
      <dgm:prSet presAssocID="{F27DD3CE-AD7F-41FA-BE65-E01AA50C9141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159C94B0-BAAD-4844-B827-406D26D488AF}" type="pres">
      <dgm:prSet presAssocID="{F27DD3CE-AD7F-41FA-BE65-E01AA50C9141}" presName="connTx" presStyleLbl="parChTrans1D2" presStyleIdx="1" presStyleCnt="2"/>
      <dgm:spPr/>
      <dgm:t>
        <a:bodyPr/>
        <a:lstStyle/>
        <a:p>
          <a:endParaRPr lang="ru-RU"/>
        </a:p>
      </dgm:t>
    </dgm:pt>
    <dgm:pt modelId="{F273173B-7476-4BA8-B94F-79305C8EFC77}" type="pres">
      <dgm:prSet presAssocID="{88C9327C-B7D5-4802-8873-E9FC934380CA}" presName="root2" presStyleCnt="0"/>
      <dgm:spPr/>
    </dgm:pt>
    <dgm:pt modelId="{19C4A3D7-234E-4F0F-A66B-CDE5BFFE734F}" type="pres">
      <dgm:prSet presAssocID="{88C9327C-B7D5-4802-8873-E9FC934380CA}" presName="LevelTwoTextNode" presStyleLbl="node2" presStyleIdx="1" presStyleCnt="2" custScaleX="1179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A0B962-617A-4C1C-901E-6F518578D9CB}" type="pres">
      <dgm:prSet presAssocID="{88C9327C-B7D5-4802-8873-E9FC934380CA}" presName="level3hierChild" presStyleCnt="0"/>
      <dgm:spPr/>
    </dgm:pt>
  </dgm:ptLst>
  <dgm:cxnLst>
    <dgm:cxn modelId="{A9006DF2-E076-450A-9F00-E9270ECD645D}" type="presOf" srcId="{262996A2-A370-4117-B761-FB3F7A308F1F}" destId="{D1DADF55-BCFD-4932-A1A4-2834E4F00123}" srcOrd="0" destOrd="0" presId="urn:microsoft.com/office/officeart/2008/layout/HorizontalMultiLevelHierarchy"/>
    <dgm:cxn modelId="{FB188420-1E2E-489B-8FE0-8D3EE5FB87A3}" srcId="{B985F0C6-4665-40EB-AFA3-DCD2ACB39D16}" destId="{E7E36E21-A438-4F11-8D6C-4340CF10A248}" srcOrd="0" destOrd="0" parTransId="{E143E13B-0377-4CC8-AC65-F5DFCD53D76D}" sibTransId="{845BB30B-BE10-4C22-BAC2-621E0462F9F8}"/>
    <dgm:cxn modelId="{D20DEB28-77FA-42A4-87FC-27AC7D589EB5}" type="presOf" srcId="{E143E13B-0377-4CC8-AC65-F5DFCD53D76D}" destId="{C4332E03-7EF5-44D2-8FC0-568901D8B11F}" srcOrd="1" destOrd="0" presId="urn:microsoft.com/office/officeart/2008/layout/HorizontalMultiLevelHierarchy"/>
    <dgm:cxn modelId="{C0DCCEAB-C549-45C1-8440-7E47995C792E}" srcId="{B985F0C6-4665-40EB-AFA3-DCD2ACB39D16}" destId="{88C9327C-B7D5-4802-8873-E9FC934380CA}" srcOrd="1" destOrd="0" parTransId="{F27DD3CE-AD7F-41FA-BE65-E01AA50C9141}" sibTransId="{CBB9AD9C-6D0D-4B7A-8478-E7702DEE2206}"/>
    <dgm:cxn modelId="{D22AFB32-3693-46F9-B22B-A6D6CCB9D2A7}" type="presOf" srcId="{E7E36E21-A438-4F11-8D6C-4340CF10A248}" destId="{BB35DD7E-7D44-4010-9CA0-3E5C597D27F4}" srcOrd="0" destOrd="0" presId="urn:microsoft.com/office/officeart/2008/layout/HorizontalMultiLevelHierarchy"/>
    <dgm:cxn modelId="{9D7C98B8-D677-4192-A44C-07DCEE0FDC4B}" type="presOf" srcId="{B985F0C6-4665-40EB-AFA3-DCD2ACB39D16}" destId="{C8DE3CE1-8750-4344-943F-76952F892468}" srcOrd="0" destOrd="0" presId="urn:microsoft.com/office/officeart/2008/layout/HorizontalMultiLevelHierarchy"/>
    <dgm:cxn modelId="{5AA5F5E7-A192-4D26-A8E3-095EB27982AE}" srcId="{262996A2-A370-4117-B761-FB3F7A308F1F}" destId="{B985F0C6-4665-40EB-AFA3-DCD2ACB39D16}" srcOrd="0" destOrd="0" parTransId="{32290FB4-CC2D-429F-976B-A372D7AE5384}" sibTransId="{2DB9F6C8-85DD-44BA-AA87-82C0C55727AB}"/>
    <dgm:cxn modelId="{5C9DF9D4-9BAC-45F1-A744-2957FB454C6B}" type="presOf" srcId="{F27DD3CE-AD7F-41FA-BE65-E01AA50C9141}" destId="{159C94B0-BAAD-4844-B827-406D26D488AF}" srcOrd="1" destOrd="0" presId="urn:microsoft.com/office/officeart/2008/layout/HorizontalMultiLevelHierarchy"/>
    <dgm:cxn modelId="{0303A1F1-CFD0-4830-BD4F-03ED6C52667B}" type="presOf" srcId="{88C9327C-B7D5-4802-8873-E9FC934380CA}" destId="{19C4A3D7-234E-4F0F-A66B-CDE5BFFE734F}" srcOrd="0" destOrd="0" presId="urn:microsoft.com/office/officeart/2008/layout/HorizontalMultiLevelHierarchy"/>
    <dgm:cxn modelId="{76EEDA24-5175-4F63-9054-8886BB6D2B81}" type="presOf" srcId="{F27DD3CE-AD7F-41FA-BE65-E01AA50C9141}" destId="{F169A7FE-8177-4DB1-8173-2A5B354278D9}" srcOrd="0" destOrd="0" presId="urn:microsoft.com/office/officeart/2008/layout/HorizontalMultiLevelHierarchy"/>
    <dgm:cxn modelId="{4067A0C9-CEB2-4294-AB1B-D687961D1754}" type="presOf" srcId="{E143E13B-0377-4CC8-AC65-F5DFCD53D76D}" destId="{93249B72-676A-4745-93E1-BF490957EC49}" srcOrd="0" destOrd="0" presId="urn:microsoft.com/office/officeart/2008/layout/HorizontalMultiLevelHierarchy"/>
    <dgm:cxn modelId="{8192B6E5-AA12-4522-A21D-CF248197E627}" type="presParOf" srcId="{D1DADF55-BCFD-4932-A1A4-2834E4F00123}" destId="{AF663E73-2AA9-4D1C-B773-34FC49B3BA82}" srcOrd="0" destOrd="0" presId="urn:microsoft.com/office/officeart/2008/layout/HorizontalMultiLevelHierarchy"/>
    <dgm:cxn modelId="{42227DF7-89A1-445E-B8BD-1910DDF585AB}" type="presParOf" srcId="{AF663E73-2AA9-4D1C-B773-34FC49B3BA82}" destId="{C8DE3CE1-8750-4344-943F-76952F892468}" srcOrd="0" destOrd="0" presId="urn:microsoft.com/office/officeart/2008/layout/HorizontalMultiLevelHierarchy"/>
    <dgm:cxn modelId="{96D8EE8D-A56B-4E86-8CCE-A67E8BCECECF}" type="presParOf" srcId="{AF663E73-2AA9-4D1C-B773-34FC49B3BA82}" destId="{E044AA1A-9B01-4E94-8DC6-D5FADC596CCA}" srcOrd="1" destOrd="0" presId="urn:microsoft.com/office/officeart/2008/layout/HorizontalMultiLevelHierarchy"/>
    <dgm:cxn modelId="{1ECC2E18-79F9-4E1A-98A3-EC13686D2D1B}" type="presParOf" srcId="{E044AA1A-9B01-4E94-8DC6-D5FADC596CCA}" destId="{93249B72-676A-4745-93E1-BF490957EC49}" srcOrd="0" destOrd="0" presId="urn:microsoft.com/office/officeart/2008/layout/HorizontalMultiLevelHierarchy"/>
    <dgm:cxn modelId="{55363B74-9C50-4BBB-AD90-1004D49EA2B0}" type="presParOf" srcId="{93249B72-676A-4745-93E1-BF490957EC49}" destId="{C4332E03-7EF5-44D2-8FC0-568901D8B11F}" srcOrd="0" destOrd="0" presId="urn:microsoft.com/office/officeart/2008/layout/HorizontalMultiLevelHierarchy"/>
    <dgm:cxn modelId="{FC170E98-219E-4E7B-BC54-5483E84818DE}" type="presParOf" srcId="{E044AA1A-9B01-4E94-8DC6-D5FADC596CCA}" destId="{F5401687-7D43-4F0D-AFAE-C5223D18F428}" srcOrd="1" destOrd="0" presId="urn:microsoft.com/office/officeart/2008/layout/HorizontalMultiLevelHierarchy"/>
    <dgm:cxn modelId="{0F03C5CD-E02C-46E4-B790-CD5606FB9185}" type="presParOf" srcId="{F5401687-7D43-4F0D-AFAE-C5223D18F428}" destId="{BB35DD7E-7D44-4010-9CA0-3E5C597D27F4}" srcOrd="0" destOrd="0" presId="urn:microsoft.com/office/officeart/2008/layout/HorizontalMultiLevelHierarchy"/>
    <dgm:cxn modelId="{9B90BFB7-261E-4BF3-A63D-6819CFF0341D}" type="presParOf" srcId="{F5401687-7D43-4F0D-AFAE-C5223D18F428}" destId="{DCE392FC-BF31-48C5-AC3B-5EF9CE115D97}" srcOrd="1" destOrd="0" presId="urn:microsoft.com/office/officeart/2008/layout/HorizontalMultiLevelHierarchy"/>
    <dgm:cxn modelId="{5C96B0B4-1AE4-40D4-8AF2-A92BE8CF6BCE}" type="presParOf" srcId="{E044AA1A-9B01-4E94-8DC6-D5FADC596CCA}" destId="{F169A7FE-8177-4DB1-8173-2A5B354278D9}" srcOrd="2" destOrd="0" presId="urn:microsoft.com/office/officeart/2008/layout/HorizontalMultiLevelHierarchy"/>
    <dgm:cxn modelId="{9EACEDAD-40B7-40BD-9E4B-731132D7995A}" type="presParOf" srcId="{F169A7FE-8177-4DB1-8173-2A5B354278D9}" destId="{159C94B0-BAAD-4844-B827-406D26D488AF}" srcOrd="0" destOrd="0" presId="urn:microsoft.com/office/officeart/2008/layout/HorizontalMultiLevelHierarchy"/>
    <dgm:cxn modelId="{79808D75-5610-4DA5-A413-EEE98C7697DC}" type="presParOf" srcId="{E044AA1A-9B01-4E94-8DC6-D5FADC596CCA}" destId="{F273173B-7476-4BA8-B94F-79305C8EFC77}" srcOrd="3" destOrd="0" presId="urn:microsoft.com/office/officeart/2008/layout/HorizontalMultiLevelHierarchy"/>
    <dgm:cxn modelId="{5FE24238-5984-4459-8CC7-D16004011436}" type="presParOf" srcId="{F273173B-7476-4BA8-B94F-79305C8EFC77}" destId="{19C4A3D7-234E-4F0F-A66B-CDE5BFFE734F}" srcOrd="0" destOrd="0" presId="urn:microsoft.com/office/officeart/2008/layout/HorizontalMultiLevelHierarchy"/>
    <dgm:cxn modelId="{58A1B13A-29E7-43FC-901E-2CFF17069F2E}" type="presParOf" srcId="{F273173B-7476-4BA8-B94F-79305C8EFC77}" destId="{24A0B962-617A-4C1C-901E-6F518578D9C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C97393-B994-4D90-8C45-AED39F2F08C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5EEC18B1-4B43-4C96-AC45-953956637A19}">
      <dgm:prSet phldrT="[Текст]" custT="1"/>
      <dgm:spPr>
        <a:solidFill>
          <a:schemeClr val="accent1">
            <a:lumMod val="75000"/>
          </a:schemeClr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pPr>
            <a:lnSpc>
              <a:spcPct val="100000"/>
            </a:lnSpc>
          </a:pPr>
          <a:r>
            <a:rPr lang="ru-RU" sz="4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Середній</a:t>
          </a:r>
          <a:r>
            <a: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 </a:t>
          </a:r>
        </a:p>
        <a:p>
          <a:pPr>
            <a:lnSpc>
              <a:spcPct val="90000"/>
            </a:lnSpc>
          </a:pPr>
          <a:r>
            <a: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(8,0)</a:t>
          </a:r>
        </a:p>
        <a:p>
          <a:pPr>
            <a:lnSpc>
              <a:spcPct val="90000"/>
            </a:lnSpc>
          </a:pP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FAA1BE-95F2-4434-86DF-3B56F9BEE796}" type="parTrans" cxnId="{5684B63F-4BDF-40B0-8294-51AF7D5E3C00}">
      <dgm:prSet/>
      <dgm:spPr/>
      <dgm:t>
        <a:bodyPr/>
        <a:lstStyle/>
        <a:p>
          <a:endParaRPr lang="ru-RU"/>
        </a:p>
      </dgm:t>
    </dgm:pt>
    <dgm:pt modelId="{786FEE10-638E-48C3-BE96-4BA3BDE2EF89}" type="sibTrans" cxnId="{5684B63F-4BDF-40B0-8294-51AF7D5E3C00}">
      <dgm:prSet/>
      <dgm:spPr/>
      <dgm:t>
        <a:bodyPr/>
        <a:lstStyle/>
        <a:p>
          <a:endParaRPr lang="ru-RU"/>
        </a:p>
      </dgm:t>
    </dgm:pt>
    <dgm:pt modelId="{10B120D2-C8BE-4752-A4AD-D6C8D11EA9CD}">
      <dgm:prSet phldrT="[Текст]"/>
      <dgm:spPr>
        <a:solidFill>
          <a:schemeClr val="accent3">
            <a:lumMod val="75000"/>
          </a:schemeClr>
        </a:solidFill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111 (8,2)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BC1500-7301-4729-9785-024D79CADFF9}" type="parTrans" cxnId="{F2AF5FB9-1E67-409E-ABD6-A6D11B16A059}">
      <dgm:prSet/>
      <dgm:spPr>
        <a:ln w="57150">
          <a:solidFill>
            <a:srgbClr val="0070C0"/>
          </a:solidFill>
        </a:ln>
      </dgm:spPr>
      <dgm:t>
        <a:bodyPr/>
        <a:lstStyle/>
        <a:p>
          <a:endParaRPr lang="ru-RU" b="0">
            <a:solidFill>
              <a:srgbClr val="7030A0"/>
            </a:solidFill>
          </a:endParaRPr>
        </a:p>
      </dgm:t>
    </dgm:pt>
    <dgm:pt modelId="{E1955C14-C160-4962-AC59-4F5139496C92}" type="sibTrans" cxnId="{F2AF5FB9-1E67-409E-ABD6-A6D11B16A059}">
      <dgm:prSet/>
      <dgm:spPr/>
      <dgm:t>
        <a:bodyPr/>
        <a:lstStyle/>
        <a:p>
          <a:endParaRPr lang="ru-RU"/>
        </a:p>
      </dgm:t>
    </dgm:pt>
    <dgm:pt modelId="{9B8420E4-E114-41BB-A129-B936F5A433CA}">
      <dgm:prSet phldrT="[Текст]"/>
      <dgm:spPr>
        <a:solidFill>
          <a:schemeClr val="tx2">
            <a:lumMod val="60000"/>
            <a:lumOff val="40000"/>
          </a:schemeClr>
        </a:solidFill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112 (7,8)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BA6C20-6E6F-40F3-B724-57EE1CCB7AB9}" type="parTrans" cxnId="{AEFB5E22-5C5E-4BC7-89EB-BB2B0F878934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ru-RU"/>
        </a:p>
      </dgm:t>
    </dgm:pt>
    <dgm:pt modelId="{B222FE4B-3FEA-4BC1-BC7F-459C132C4F48}" type="sibTrans" cxnId="{AEFB5E22-5C5E-4BC7-89EB-BB2B0F878934}">
      <dgm:prSet/>
      <dgm:spPr/>
      <dgm:t>
        <a:bodyPr/>
        <a:lstStyle/>
        <a:p>
          <a:endParaRPr lang="ru-RU"/>
        </a:p>
      </dgm:t>
    </dgm:pt>
    <dgm:pt modelId="{3B4C9A8A-FA7D-453B-B68A-9004C73159AF}" type="pres">
      <dgm:prSet presAssocID="{CCC97393-B994-4D90-8C45-AED39F2F08C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E7CA4F-A43C-4EA8-B7B9-23CF4B64089F}" type="pres">
      <dgm:prSet presAssocID="{5EEC18B1-4B43-4C96-AC45-953956637A19}" presName="root1" presStyleCnt="0"/>
      <dgm:spPr/>
      <dgm:t>
        <a:bodyPr/>
        <a:lstStyle/>
        <a:p>
          <a:endParaRPr lang="ru-RU"/>
        </a:p>
      </dgm:t>
    </dgm:pt>
    <dgm:pt modelId="{A08397BB-3F07-44C6-909F-40168D79EACE}" type="pres">
      <dgm:prSet presAssocID="{5EEC18B1-4B43-4C96-AC45-953956637A19}" presName="LevelOneTextNode" presStyleLbl="node0" presStyleIdx="0" presStyleCnt="1" custAng="5400000" custScaleX="283955" custScaleY="524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96C158-3CEF-459D-B4DF-A88E927FAF12}" type="pres">
      <dgm:prSet presAssocID="{5EEC18B1-4B43-4C96-AC45-953956637A19}" presName="level2hierChild" presStyleCnt="0"/>
      <dgm:spPr/>
      <dgm:t>
        <a:bodyPr/>
        <a:lstStyle/>
        <a:p>
          <a:endParaRPr lang="ru-RU"/>
        </a:p>
      </dgm:t>
    </dgm:pt>
    <dgm:pt modelId="{31E5AEB2-BE37-49CF-8523-6BE887E98688}" type="pres">
      <dgm:prSet presAssocID="{B6BC1500-7301-4729-9785-024D79CADFF9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32645F55-6713-4F79-8E81-7D9424F6D308}" type="pres">
      <dgm:prSet presAssocID="{B6BC1500-7301-4729-9785-024D79CADFF9}" presName="connTx" presStyleLbl="parChTrans1D2" presStyleIdx="0" presStyleCnt="2"/>
      <dgm:spPr/>
      <dgm:t>
        <a:bodyPr/>
        <a:lstStyle/>
        <a:p>
          <a:endParaRPr lang="ru-RU"/>
        </a:p>
      </dgm:t>
    </dgm:pt>
    <dgm:pt modelId="{06EE8415-0990-45B1-AC5D-0E529EED9985}" type="pres">
      <dgm:prSet presAssocID="{10B120D2-C8BE-4752-A4AD-D6C8D11EA9CD}" presName="root2" presStyleCnt="0"/>
      <dgm:spPr/>
      <dgm:t>
        <a:bodyPr/>
        <a:lstStyle/>
        <a:p>
          <a:endParaRPr lang="ru-RU"/>
        </a:p>
      </dgm:t>
    </dgm:pt>
    <dgm:pt modelId="{66E8F76E-C49D-4B8C-B721-663D59B242B0}" type="pres">
      <dgm:prSet presAssocID="{10B120D2-C8BE-4752-A4AD-D6C8D11EA9CD}" presName="LevelTwoTextNode" presStyleLbl="node2" presStyleIdx="0" presStyleCnt="2" custScaleX="1502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91B2A2-84B5-4CD1-B03B-AC443B3F1A53}" type="pres">
      <dgm:prSet presAssocID="{10B120D2-C8BE-4752-A4AD-D6C8D11EA9CD}" presName="level3hierChild" presStyleCnt="0"/>
      <dgm:spPr/>
      <dgm:t>
        <a:bodyPr/>
        <a:lstStyle/>
        <a:p>
          <a:endParaRPr lang="ru-RU"/>
        </a:p>
      </dgm:t>
    </dgm:pt>
    <dgm:pt modelId="{A3E79121-5ED8-40EE-A6F9-8402360B0866}" type="pres">
      <dgm:prSet presAssocID="{41BA6C20-6E6F-40F3-B724-57EE1CCB7AB9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E9550F4E-B426-4390-8EBB-D5B7279B745A}" type="pres">
      <dgm:prSet presAssocID="{41BA6C20-6E6F-40F3-B724-57EE1CCB7AB9}" presName="connTx" presStyleLbl="parChTrans1D2" presStyleIdx="1" presStyleCnt="2"/>
      <dgm:spPr/>
      <dgm:t>
        <a:bodyPr/>
        <a:lstStyle/>
        <a:p>
          <a:endParaRPr lang="ru-RU"/>
        </a:p>
      </dgm:t>
    </dgm:pt>
    <dgm:pt modelId="{1FBF0EA5-BEBE-45A4-8484-AF79D7F61644}" type="pres">
      <dgm:prSet presAssocID="{9B8420E4-E114-41BB-A129-B936F5A433CA}" presName="root2" presStyleCnt="0"/>
      <dgm:spPr/>
      <dgm:t>
        <a:bodyPr/>
        <a:lstStyle/>
        <a:p>
          <a:endParaRPr lang="ru-RU"/>
        </a:p>
      </dgm:t>
    </dgm:pt>
    <dgm:pt modelId="{CFC84692-BAE3-43B3-A6E9-704F3E1E18DE}" type="pres">
      <dgm:prSet presAssocID="{9B8420E4-E114-41BB-A129-B936F5A433CA}" presName="LevelTwoTextNode" presStyleLbl="node2" presStyleIdx="1" presStyleCnt="2" custScaleX="1509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79AF09-31D4-4934-93BC-757697D71E6B}" type="pres">
      <dgm:prSet presAssocID="{9B8420E4-E114-41BB-A129-B936F5A433CA}" presName="level3hierChild" presStyleCnt="0"/>
      <dgm:spPr/>
      <dgm:t>
        <a:bodyPr/>
        <a:lstStyle/>
        <a:p>
          <a:endParaRPr lang="ru-RU"/>
        </a:p>
      </dgm:t>
    </dgm:pt>
  </dgm:ptLst>
  <dgm:cxnLst>
    <dgm:cxn modelId="{656CB306-46EC-47E5-98B2-97BDB8575429}" type="presOf" srcId="{B6BC1500-7301-4729-9785-024D79CADFF9}" destId="{31E5AEB2-BE37-49CF-8523-6BE887E98688}" srcOrd="0" destOrd="0" presId="urn:microsoft.com/office/officeart/2008/layout/HorizontalMultiLevelHierarchy"/>
    <dgm:cxn modelId="{49C90636-7471-437A-BA3C-E65D16211737}" type="presOf" srcId="{9B8420E4-E114-41BB-A129-B936F5A433CA}" destId="{CFC84692-BAE3-43B3-A6E9-704F3E1E18DE}" srcOrd="0" destOrd="0" presId="urn:microsoft.com/office/officeart/2008/layout/HorizontalMultiLevelHierarchy"/>
    <dgm:cxn modelId="{F2AF5FB9-1E67-409E-ABD6-A6D11B16A059}" srcId="{5EEC18B1-4B43-4C96-AC45-953956637A19}" destId="{10B120D2-C8BE-4752-A4AD-D6C8D11EA9CD}" srcOrd="0" destOrd="0" parTransId="{B6BC1500-7301-4729-9785-024D79CADFF9}" sibTransId="{E1955C14-C160-4962-AC59-4F5139496C92}"/>
    <dgm:cxn modelId="{5684B63F-4BDF-40B0-8294-51AF7D5E3C00}" srcId="{CCC97393-B994-4D90-8C45-AED39F2F08CB}" destId="{5EEC18B1-4B43-4C96-AC45-953956637A19}" srcOrd="0" destOrd="0" parTransId="{81FAA1BE-95F2-4434-86DF-3B56F9BEE796}" sibTransId="{786FEE10-638E-48C3-BE96-4BA3BDE2EF89}"/>
    <dgm:cxn modelId="{53AD9443-B600-4D20-906A-E76C5EBD14EE}" type="presOf" srcId="{41BA6C20-6E6F-40F3-B724-57EE1CCB7AB9}" destId="{E9550F4E-B426-4390-8EBB-D5B7279B745A}" srcOrd="1" destOrd="0" presId="urn:microsoft.com/office/officeart/2008/layout/HorizontalMultiLevelHierarchy"/>
    <dgm:cxn modelId="{EA511209-BC88-40E2-9A06-18D6282D342A}" type="presOf" srcId="{10B120D2-C8BE-4752-A4AD-D6C8D11EA9CD}" destId="{66E8F76E-C49D-4B8C-B721-663D59B242B0}" srcOrd="0" destOrd="0" presId="urn:microsoft.com/office/officeart/2008/layout/HorizontalMultiLevelHierarchy"/>
    <dgm:cxn modelId="{AEFB5E22-5C5E-4BC7-89EB-BB2B0F878934}" srcId="{5EEC18B1-4B43-4C96-AC45-953956637A19}" destId="{9B8420E4-E114-41BB-A129-B936F5A433CA}" srcOrd="1" destOrd="0" parTransId="{41BA6C20-6E6F-40F3-B724-57EE1CCB7AB9}" sibTransId="{B222FE4B-3FEA-4BC1-BC7F-459C132C4F48}"/>
    <dgm:cxn modelId="{824CF6D6-55AE-470A-9D57-1AE3CB0DED00}" type="presOf" srcId="{B6BC1500-7301-4729-9785-024D79CADFF9}" destId="{32645F55-6713-4F79-8E81-7D9424F6D308}" srcOrd="1" destOrd="0" presId="urn:microsoft.com/office/officeart/2008/layout/HorizontalMultiLevelHierarchy"/>
    <dgm:cxn modelId="{51C5418C-9106-4D55-AF01-3167E7392670}" type="presOf" srcId="{41BA6C20-6E6F-40F3-B724-57EE1CCB7AB9}" destId="{A3E79121-5ED8-40EE-A6F9-8402360B0866}" srcOrd="0" destOrd="0" presId="urn:microsoft.com/office/officeart/2008/layout/HorizontalMultiLevelHierarchy"/>
    <dgm:cxn modelId="{4E569E49-7E05-49B8-80B8-A4FD2E12F074}" type="presOf" srcId="{5EEC18B1-4B43-4C96-AC45-953956637A19}" destId="{A08397BB-3F07-44C6-909F-40168D79EACE}" srcOrd="0" destOrd="0" presId="urn:microsoft.com/office/officeart/2008/layout/HorizontalMultiLevelHierarchy"/>
    <dgm:cxn modelId="{5D453B41-D9A7-4F4B-A6E4-B2B04DBD3D20}" type="presOf" srcId="{CCC97393-B994-4D90-8C45-AED39F2F08CB}" destId="{3B4C9A8A-FA7D-453B-B68A-9004C73159AF}" srcOrd="0" destOrd="0" presId="urn:microsoft.com/office/officeart/2008/layout/HorizontalMultiLevelHierarchy"/>
    <dgm:cxn modelId="{95C4139E-6E81-4949-9A53-472853C76593}" type="presParOf" srcId="{3B4C9A8A-FA7D-453B-B68A-9004C73159AF}" destId="{E7E7CA4F-A43C-4EA8-B7B9-23CF4B64089F}" srcOrd="0" destOrd="0" presId="urn:microsoft.com/office/officeart/2008/layout/HorizontalMultiLevelHierarchy"/>
    <dgm:cxn modelId="{F6311BCC-D7A4-4820-A764-A14FF1FC5A78}" type="presParOf" srcId="{E7E7CA4F-A43C-4EA8-B7B9-23CF4B64089F}" destId="{A08397BB-3F07-44C6-909F-40168D79EACE}" srcOrd="0" destOrd="0" presId="urn:microsoft.com/office/officeart/2008/layout/HorizontalMultiLevelHierarchy"/>
    <dgm:cxn modelId="{BA5229B9-6CE7-4E0E-86E9-397089A88FE4}" type="presParOf" srcId="{E7E7CA4F-A43C-4EA8-B7B9-23CF4B64089F}" destId="{3C96C158-3CEF-459D-B4DF-A88E927FAF12}" srcOrd="1" destOrd="0" presId="urn:microsoft.com/office/officeart/2008/layout/HorizontalMultiLevelHierarchy"/>
    <dgm:cxn modelId="{4BA87E35-CFB2-441A-A89F-2806E4D53BCE}" type="presParOf" srcId="{3C96C158-3CEF-459D-B4DF-A88E927FAF12}" destId="{31E5AEB2-BE37-49CF-8523-6BE887E98688}" srcOrd="0" destOrd="0" presId="urn:microsoft.com/office/officeart/2008/layout/HorizontalMultiLevelHierarchy"/>
    <dgm:cxn modelId="{BFB73603-DBBE-41E8-A94E-9D232CB610E5}" type="presParOf" srcId="{31E5AEB2-BE37-49CF-8523-6BE887E98688}" destId="{32645F55-6713-4F79-8E81-7D9424F6D308}" srcOrd="0" destOrd="0" presId="urn:microsoft.com/office/officeart/2008/layout/HorizontalMultiLevelHierarchy"/>
    <dgm:cxn modelId="{D7F1CAF2-1D72-4542-ADDA-E513047DD992}" type="presParOf" srcId="{3C96C158-3CEF-459D-B4DF-A88E927FAF12}" destId="{06EE8415-0990-45B1-AC5D-0E529EED9985}" srcOrd="1" destOrd="0" presId="urn:microsoft.com/office/officeart/2008/layout/HorizontalMultiLevelHierarchy"/>
    <dgm:cxn modelId="{A76DC7D3-EA4F-459F-B5E0-1C9C7A5C28E3}" type="presParOf" srcId="{06EE8415-0990-45B1-AC5D-0E529EED9985}" destId="{66E8F76E-C49D-4B8C-B721-663D59B242B0}" srcOrd="0" destOrd="0" presId="urn:microsoft.com/office/officeart/2008/layout/HorizontalMultiLevelHierarchy"/>
    <dgm:cxn modelId="{FF06E403-60E9-4220-937A-15E7AE508D40}" type="presParOf" srcId="{06EE8415-0990-45B1-AC5D-0E529EED9985}" destId="{0891B2A2-84B5-4CD1-B03B-AC443B3F1A53}" srcOrd="1" destOrd="0" presId="urn:microsoft.com/office/officeart/2008/layout/HorizontalMultiLevelHierarchy"/>
    <dgm:cxn modelId="{A21A7D58-E027-4EA4-8923-02C00BB5F9C4}" type="presParOf" srcId="{3C96C158-3CEF-459D-B4DF-A88E927FAF12}" destId="{A3E79121-5ED8-40EE-A6F9-8402360B0866}" srcOrd="2" destOrd="0" presId="urn:microsoft.com/office/officeart/2008/layout/HorizontalMultiLevelHierarchy"/>
    <dgm:cxn modelId="{92E1414B-D5F9-4345-8787-9C8B71524034}" type="presParOf" srcId="{A3E79121-5ED8-40EE-A6F9-8402360B0866}" destId="{E9550F4E-B426-4390-8EBB-D5B7279B745A}" srcOrd="0" destOrd="0" presId="urn:microsoft.com/office/officeart/2008/layout/HorizontalMultiLevelHierarchy"/>
    <dgm:cxn modelId="{A55D618B-0BC8-4A3A-B0CF-EAAE8A1524D2}" type="presParOf" srcId="{3C96C158-3CEF-459D-B4DF-A88E927FAF12}" destId="{1FBF0EA5-BEBE-45A4-8484-AF79D7F61644}" srcOrd="3" destOrd="0" presId="urn:microsoft.com/office/officeart/2008/layout/HorizontalMultiLevelHierarchy"/>
    <dgm:cxn modelId="{675C6B3C-7B49-4C38-93A1-611E250D4FAD}" type="presParOf" srcId="{1FBF0EA5-BEBE-45A4-8484-AF79D7F61644}" destId="{CFC84692-BAE3-43B3-A6E9-704F3E1E18DE}" srcOrd="0" destOrd="0" presId="urn:microsoft.com/office/officeart/2008/layout/HorizontalMultiLevelHierarchy"/>
    <dgm:cxn modelId="{16BEBB21-57F8-47C6-A4D4-E74CC0D5E1FE}" type="presParOf" srcId="{1FBF0EA5-BEBE-45A4-8484-AF79D7F61644}" destId="{4879AF09-31D4-4934-93BC-757697D71E6B}" srcOrd="1" destOrd="0" presId="urn:microsoft.com/office/officeart/2008/layout/HorizontalMultiLevelHierarchy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DFF3559-E5F2-4E30-894F-17FC41E3D621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F19E7DF1-01EF-4A9D-B342-02F6EA80AABC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sz="3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відмінників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CF3A4E-69FB-48BC-B2A0-323001FE41F7}" type="parTrans" cxnId="{B4D71AB9-0C7E-449D-B525-CF3923FF4D65}">
      <dgm:prSet/>
      <dgm:spPr/>
      <dgm:t>
        <a:bodyPr/>
        <a:lstStyle/>
        <a:p>
          <a:endParaRPr lang="ru-RU"/>
        </a:p>
      </dgm:t>
    </dgm:pt>
    <dgm:pt modelId="{0BCF9652-CD9F-404E-B8FC-7B11D838596F}" type="sibTrans" cxnId="{B4D71AB9-0C7E-449D-B525-CF3923FF4D65}">
      <dgm:prSet/>
      <dgm:spPr/>
      <dgm:t>
        <a:bodyPr/>
        <a:lstStyle/>
        <a:p>
          <a:endParaRPr lang="ru-RU"/>
        </a:p>
      </dgm:t>
    </dgm:pt>
    <dgm:pt modelId="{23E642A1-CF34-4DDD-9661-995EF66D84E1}">
      <dgm:prSet phldrT="[Текст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«4» (7-9 б)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2069D9-D02A-4A62-9A7D-C1DFFFF927A3}" type="parTrans" cxnId="{44E0CE83-D5F7-40ED-ABA1-E58B9D494BE7}">
      <dgm:prSet/>
      <dgm:spPr/>
      <dgm:t>
        <a:bodyPr/>
        <a:lstStyle/>
        <a:p>
          <a:endParaRPr lang="ru-RU"/>
        </a:p>
      </dgm:t>
    </dgm:pt>
    <dgm:pt modelId="{A9B402F6-2BC3-4060-827E-3C668E7E8B41}" type="sibTrans" cxnId="{44E0CE83-D5F7-40ED-ABA1-E58B9D494BE7}">
      <dgm:prSet/>
      <dgm:spPr/>
      <dgm:t>
        <a:bodyPr/>
        <a:lstStyle/>
        <a:p>
          <a:endParaRPr lang="ru-RU"/>
        </a:p>
      </dgm:t>
    </dgm:pt>
    <dgm:pt modelId="{EB83ED00-46A8-4361-80FB-840B1430C689}">
      <dgm:prSet phldrT="[Текст]"/>
      <dgm:spPr>
        <a:solidFill>
          <a:srgbClr val="F2A36E"/>
        </a:solidFill>
      </dgm:spPr>
      <dgm:t>
        <a:bodyPr/>
        <a:lstStyle/>
        <a:p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«3» (4-6 б)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969286-A107-490F-9B32-9907B77C492E}" type="parTrans" cxnId="{76F1ABC2-3536-4FB9-AB30-0AA9877C87E1}">
      <dgm:prSet/>
      <dgm:spPr/>
      <dgm:t>
        <a:bodyPr/>
        <a:lstStyle/>
        <a:p>
          <a:endParaRPr lang="ru-RU"/>
        </a:p>
      </dgm:t>
    </dgm:pt>
    <dgm:pt modelId="{BE92B597-43C9-4852-9CF2-A550A468A8E6}" type="sibTrans" cxnId="{76F1ABC2-3536-4FB9-AB30-0AA9877C87E1}">
      <dgm:prSet/>
      <dgm:spPr/>
      <dgm:t>
        <a:bodyPr/>
        <a:lstStyle/>
        <a:p>
          <a:endParaRPr lang="ru-RU"/>
        </a:p>
      </dgm:t>
    </dgm:pt>
    <dgm:pt modelId="{59D04090-2670-471B-B8C9-E36E8F8E2438}" type="pres">
      <dgm:prSet presAssocID="{4DFF3559-E5F2-4E30-894F-17FC41E3D62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1186D7-B124-49D9-9EA9-C47AA0EE7BE3}" type="pres">
      <dgm:prSet presAssocID="{F19E7DF1-01EF-4A9D-B342-02F6EA80AABC}" presName="parentLin" presStyleCnt="0"/>
      <dgm:spPr/>
    </dgm:pt>
    <dgm:pt modelId="{5F5BBFF5-8D2D-479F-BEE1-213D323EF0C6}" type="pres">
      <dgm:prSet presAssocID="{F19E7DF1-01EF-4A9D-B342-02F6EA80AAB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1FE0EA8-2D79-4FE5-81A5-974738677019}" type="pres">
      <dgm:prSet presAssocID="{F19E7DF1-01EF-4A9D-B342-02F6EA80AABC}" presName="parentText" presStyleLbl="node1" presStyleIdx="0" presStyleCnt="3" custScaleX="142857" custScaleY="45387" custLinFactNeighborX="-97093" custLinFactNeighborY="15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2D8833-0719-4371-BFA7-DB91F71A551E}" type="pres">
      <dgm:prSet presAssocID="{F19E7DF1-01EF-4A9D-B342-02F6EA80AABC}" presName="negativeSpace" presStyleCnt="0"/>
      <dgm:spPr/>
    </dgm:pt>
    <dgm:pt modelId="{31156208-5395-4E7E-A227-8763668AB5F9}" type="pres">
      <dgm:prSet presAssocID="{F19E7DF1-01EF-4A9D-B342-02F6EA80AABC}" presName="childText" presStyleLbl="conFgAcc1" presStyleIdx="0" presStyleCnt="3" custFlipHor="1" custScaleX="10551" custScaleY="112567" custLinFactY="8272" custLinFactNeighborX="5898" custLinFactNeighborY="100000">
        <dgm:presLayoutVars>
          <dgm:bulletEnabled val="1"/>
        </dgm:presLayoutVars>
      </dgm:prSet>
      <dgm:spPr/>
    </dgm:pt>
    <dgm:pt modelId="{60AB1569-6E79-4EAF-8123-5246B88FFEEA}" type="pres">
      <dgm:prSet presAssocID="{0BCF9652-CD9F-404E-B8FC-7B11D838596F}" presName="spaceBetweenRectangles" presStyleCnt="0"/>
      <dgm:spPr/>
    </dgm:pt>
    <dgm:pt modelId="{FD51239E-75CA-41A2-9754-1F0398FC9B60}" type="pres">
      <dgm:prSet presAssocID="{23E642A1-CF34-4DDD-9661-995EF66D84E1}" presName="parentLin" presStyleCnt="0"/>
      <dgm:spPr/>
    </dgm:pt>
    <dgm:pt modelId="{7B446895-53A6-4FC6-A92F-31EE3DEC598D}" type="pres">
      <dgm:prSet presAssocID="{23E642A1-CF34-4DDD-9661-995EF66D84E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51E7FE4-1311-4459-AB94-F20B3520CA7C}" type="pres">
      <dgm:prSet presAssocID="{23E642A1-CF34-4DDD-9661-995EF66D84E1}" presName="parentText" presStyleLbl="node1" presStyleIdx="1" presStyleCnt="3" custScaleX="156121" custScaleY="48579" custLinFactX="-357" custLinFactNeighborX="-100000" custLinFactNeighborY="-1769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DDBE24-21B2-46B2-BE4A-5FEBD747B9ED}" type="pres">
      <dgm:prSet presAssocID="{23E642A1-CF34-4DDD-9661-995EF66D84E1}" presName="negativeSpace" presStyleCnt="0"/>
      <dgm:spPr/>
    </dgm:pt>
    <dgm:pt modelId="{B1E8343B-4860-4332-97A5-FFAB56D1EC59}" type="pres">
      <dgm:prSet presAssocID="{23E642A1-CF34-4DDD-9661-995EF66D84E1}" presName="childText" presStyleLbl="conFgAcc1" presStyleIdx="1" presStyleCnt="3" custScaleX="11719" custScaleY="97202" custLinFactNeighborX="19219" custLinFactNeighborY="462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1756F8-5711-4748-801A-A2A8E1E97371}" type="pres">
      <dgm:prSet presAssocID="{A9B402F6-2BC3-4060-827E-3C668E7E8B41}" presName="spaceBetweenRectangles" presStyleCnt="0"/>
      <dgm:spPr/>
    </dgm:pt>
    <dgm:pt modelId="{C232E4A0-1D81-4DD6-98B8-7495A59C2D9A}" type="pres">
      <dgm:prSet presAssocID="{EB83ED00-46A8-4361-80FB-840B1430C689}" presName="parentLin" presStyleCnt="0"/>
      <dgm:spPr/>
    </dgm:pt>
    <dgm:pt modelId="{F77FD521-5AA1-407E-94CB-F54F4B86A9C9}" type="pres">
      <dgm:prSet presAssocID="{EB83ED00-46A8-4361-80FB-840B1430C689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F744FEB1-CEFC-406D-A728-51FAF97F63FA}" type="pres">
      <dgm:prSet presAssocID="{EB83ED00-46A8-4361-80FB-840B1430C689}" presName="parentText" presStyleLbl="node1" presStyleIdx="2" presStyleCnt="3" custScaleX="162720" custScaleY="57901" custLinFactX="-229" custLinFactNeighborX="-100000" custLinFactNeighborY="-247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B5BF0D-7D1C-4B6E-8869-5DEA12434BF6}" type="pres">
      <dgm:prSet presAssocID="{EB83ED00-46A8-4361-80FB-840B1430C689}" presName="negativeSpace" presStyleCnt="0"/>
      <dgm:spPr/>
    </dgm:pt>
    <dgm:pt modelId="{72D8BB0A-72CE-46A0-ADAD-1E0EB0A12D82}" type="pres">
      <dgm:prSet presAssocID="{EB83ED00-46A8-4361-80FB-840B1430C689}" presName="childText" presStyleLbl="conFgAcc1" presStyleIdx="2" presStyleCnt="3" custScaleX="12575" custScaleY="74863" custLinFactNeighborX="5202" custLinFactNeighborY="70915">
        <dgm:presLayoutVars>
          <dgm:bulletEnabled val="1"/>
        </dgm:presLayoutVars>
      </dgm:prSet>
      <dgm:spPr/>
    </dgm:pt>
  </dgm:ptLst>
  <dgm:cxnLst>
    <dgm:cxn modelId="{0D7F054F-96B3-471A-8DC0-A68E31BEA80E}" type="presOf" srcId="{F19E7DF1-01EF-4A9D-B342-02F6EA80AABC}" destId="{C1FE0EA8-2D79-4FE5-81A5-974738677019}" srcOrd="1" destOrd="0" presId="urn:microsoft.com/office/officeart/2005/8/layout/list1"/>
    <dgm:cxn modelId="{76F1ABC2-3536-4FB9-AB30-0AA9877C87E1}" srcId="{4DFF3559-E5F2-4E30-894F-17FC41E3D621}" destId="{EB83ED00-46A8-4361-80FB-840B1430C689}" srcOrd="2" destOrd="0" parTransId="{FE969286-A107-490F-9B32-9907B77C492E}" sibTransId="{BE92B597-43C9-4852-9CF2-A550A468A8E6}"/>
    <dgm:cxn modelId="{49D554D1-4BDD-4909-8642-36FDC845868A}" type="presOf" srcId="{4DFF3559-E5F2-4E30-894F-17FC41E3D621}" destId="{59D04090-2670-471B-B8C9-E36E8F8E2438}" srcOrd="0" destOrd="0" presId="urn:microsoft.com/office/officeart/2005/8/layout/list1"/>
    <dgm:cxn modelId="{AE5ABE2D-CB2C-43AE-AB73-1B0762B97994}" type="presOf" srcId="{23E642A1-CF34-4DDD-9661-995EF66D84E1}" destId="{7B446895-53A6-4FC6-A92F-31EE3DEC598D}" srcOrd="0" destOrd="0" presId="urn:microsoft.com/office/officeart/2005/8/layout/list1"/>
    <dgm:cxn modelId="{361FF3F4-253A-4CF6-B3D9-956CAF4C8235}" type="presOf" srcId="{F19E7DF1-01EF-4A9D-B342-02F6EA80AABC}" destId="{5F5BBFF5-8D2D-479F-BEE1-213D323EF0C6}" srcOrd="0" destOrd="0" presId="urn:microsoft.com/office/officeart/2005/8/layout/list1"/>
    <dgm:cxn modelId="{F91A06F3-CBE1-4436-AA3D-247561EB82E9}" type="presOf" srcId="{EB83ED00-46A8-4361-80FB-840B1430C689}" destId="{F77FD521-5AA1-407E-94CB-F54F4B86A9C9}" srcOrd="0" destOrd="0" presId="urn:microsoft.com/office/officeart/2005/8/layout/list1"/>
    <dgm:cxn modelId="{2977FFD6-D6E7-4CB5-BDC9-EC7247B9D824}" type="presOf" srcId="{EB83ED00-46A8-4361-80FB-840B1430C689}" destId="{F744FEB1-CEFC-406D-A728-51FAF97F63FA}" srcOrd="1" destOrd="0" presId="urn:microsoft.com/office/officeart/2005/8/layout/list1"/>
    <dgm:cxn modelId="{B4D71AB9-0C7E-449D-B525-CF3923FF4D65}" srcId="{4DFF3559-E5F2-4E30-894F-17FC41E3D621}" destId="{F19E7DF1-01EF-4A9D-B342-02F6EA80AABC}" srcOrd="0" destOrd="0" parTransId="{F2CF3A4E-69FB-48BC-B2A0-323001FE41F7}" sibTransId="{0BCF9652-CD9F-404E-B8FC-7B11D838596F}"/>
    <dgm:cxn modelId="{44E0CE83-D5F7-40ED-ABA1-E58B9D494BE7}" srcId="{4DFF3559-E5F2-4E30-894F-17FC41E3D621}" destId="{23E642A1-CF34-4DDD-9661-995EF66D84E1}" srcOrd="1" destOrd="0" parTransId="{B72069D9-D02A-4A62-9A7D-C1DFFFF927A3}" sibTransId="{A9B402F6-2BC3-4060-827E-3C668E7E8B41}"/>
    <dgm:cxn modelId="{4D765E92-70C4-4C59-B6C9-78024BA4B814}" type="presOf" srcId="{23E642A1-CF34-4DDD-9661-995EF66D84E1}" destId="{451E7FE4-1311-4459-AB94-F20B3520CA7C}" srcOrd="1" destOrd="0" presId="urn:microsoft.com/office/officeart/2005/8/layout/list1"/>
    <dgm:cxn modelId="{28843781-2C1E-4CFF-9539-07CA1FDF096B}" type="presParOf" srcId="{59D04090-2670-471B-B8C9-E36E8F8E2438}" destId="{F91186D7-B124-49D9-9EA9-C47AA0EE7BE3}" srcOrd="0" destOrd="0" presId="urn:microsoft.com/office/officeart/2005/8/layout/list1"/>
    <dgm:cxn modelId="{692E225F-D276-44AB-A0F8-1D0BB2E2A96D}" type="presParOf" srcId="{F91186D7-B124-49D9-9EA9-C47AA0EE7BE3}" destId="{5F5BBFF5-8D2D-479F-BEE1-213D323EF0C6}" srcOrd="0" destOrd="0" presId="urn:microsoft.com/office/officeart/2005/8/layout/list1"/>
    <dgm:cxn modelId="{3FBB368C-E066-45DC-809B-8AFD2FD17AC5}" type="presParOf" srcId="{F91186D7-B124-49D9-9EA9-C47AA0EE7BE3}" destId="{C1FE0EA8-2D79-4FE5-81A5-974738677019}" srcOrd="1" destOrd="0" presId="urn:microsoft.com/office/officeart/2005/8/layout/list1"/>
    <dgm:cxn modelId="{56CECCFA-2DC6-4401-A803-80BB807D9074}" type="presParOf" srcId="{59D04090-2670-471B-B8C9-E36E8F8E2438}" destId="{542D8833-0719-4371-BFA7-DB91F71A551E}" srcOrd="1" destOrd="0" presId="urn:microsoft.com/office/officeart/2005/8/layout/list1"/>
    <dgm:cxn modelId="{A3423A07-01D2-480E-AB7C-F6E83FC88F36}" type="presParOf" srcId="{59D04090-2670-471B-B8C9-E36E8F8E2438}" destId="{31156208-5395-4E7E-A227-8763668AB5F9}" srcOrd="2" destOrd="0" presId="urn:microsoft.com/office/officeart/2005/8/layout/list1"/>
    <dgm:cxn modelId="{C683907B-A371-45B7-A21B-004E50D4462E}" type="presParOf" srcId="{59D04090-2670-471B-B8C9-E36E8F8E2438}" destId="{60AB1569-6E79-4EAF-8123-5246B88FFEEA}" srcOrd="3" destOrd="0" presId="urn:microsoft.com/office/officeart/2005/8/layout/list1"/>
    <dgm:cxn modelId="{40F58DCC-6067-4060-B303-14157BFEC5D4}" type="presParOf" srcId="{59D04090-2670-471B-B8C9-E36E8F8E2438}" destId="{FD51239E-75CA-41A2-9754-1F0398FC9B60}" srcOrd="4" destOrd="0" presId="urn:microsoft.com/office/officeart/2005/8/layout/list1"/>
    <dgm:cxn modelId="{856C57FD-BF69-4629-8876-6B5A02051280}" type="presParOf" srcId="{FD51239E-75CA-41A2-9754-1F0398FC9B60}" destId="{7B446895-53A6-4FC6-A92F-31EE3DEC598D}" srcOrd="0" destOrd="0" presId="urn:microsoft.com/office/officeart/2005/8/layout/list1"/>
    <dgm:cxn modelId="{7F28AA9A-1D56-4EF2-9016-E86F7CA6DFC5}" type="presParOf" srcId="{FD51239E-75CA-41A2-9754-1F0398FC9B60}" destId="{451E7FE4-1311-4459-AB94-F20B3520CA7C}" srcOrd="1" destOrd="0" presId="urn:microsoft.com/office/officeart/2005/8/layout/list1"/>
    <dgm:cxn modelId="{A691C629-C43F-422C-A3C6-96830665CBCF}" type="presParOf" srcId="{59D04090-2670-471B-B8C9-E36E8F8E2438}" destId="{4CDDBE24-21B2-46B2-BE4A-5FEBD747B9ED}" srcOrd="5" destOrd="0" presId="urn:microsoft.com/office/officeart/2005/8/layout/list1"/>
    <dgm:cxn modelId="{598E16F6-5186-4CB5-84DE-8518658029BA}" type="presParOf" srcId="{59D04090-2670-471B-B8C9-E36E8F8E2438}" destId="{B1E8343B-4860-4332-97A5-FFAB56D1EC59}" srcOrd="6" destOrd="0" presId="urn:microsoft.com/office/officeart/2005/8/layout/list1"/>
    <dgm:cxn modelId="{24AC0405-52BB-4EC8-A2CD-74D7697A4DE0}" type="presParOf" srcId="{59D04090-2670-471B-B8C9-E36E8F8E2438}" destId="{381756F8-5711-4748-801A-A2A8E1E97371}" srcOrd="7" destOrd="0" presId="urn:microsoft.com/office/officeart/2005/8/layout/list1"/>
    <dgm:cxn modelId="{2A92DB21-78D5-4A4E-A72F-E91DE0B8FB5A}" type="presParOf" srcId="{59D04090-2670-471B-B8C9-E36E8F8E2438}" destId="{C232E4A0-1D81-4DD6-98B8-7495A59C2D9A}" srcOrd="8" destOrd="0" presId="urn:microsoft.com/office/officeart/2005/8/layout/list1"/>
    <dgm:cxn modelId="{ABBC1C73-89E0-4043-9BF6-23F0FF14C837}" type="presParOf" srcId="{C232E4A0-1D81-4DD6-98B8-7495A59C2D9A}" destId="{F77FD521-5AA1-407E-94CB-F54F4B86A9C9}" srcOrd="0" destOrd="0" presId="urn:microsoft.com/office/officeart/2005/8/layout/list1"/>
    <dgm:cxn modelId="{F8517E49-4577-4D1D-927C-77FEB4F968C7}" type="presParOf" srcId="{C232E4A0-1D81-4DD6-98B8-7495A59C2D9A}" destId="{F744FEB1-CEFC-406D-A728-51FAF97F63FA}" srcOrd="1" destOrd="0" presId="urn:microsoft.com/office/officeart/2005/8/layout/list1"/>
    <dgm:cxn modelId="{200A089E-2B66-42A5-873A-7CACE29B59FB}" type="presParOf" srcId="{59D04090-2670-471B-B8C9-E36E8F8E2438}" destId="{DDB5BF0D-7D1C-4B6E-8869-5DEA12434BF6}" srcOrd="9" destOrd="0" presId="urn:microsoft.com/office/officeart/2005/8/layout/list1"/>
    <dgm:cxn modelId="{C19A4B16-8481-4DE3-AEFB-CB4743BC901D}" type="presParOf" srcId="{59D04090-2670-471B-B8C9-E36E8F8E2438}" destId="{72D8BB0A-72CE-46A0-ADAD-1E0EB0A12D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48E19F7-FF8D-4CF9-A048-D89B29DDED4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19CB5D6-7A7C-4456-A269-6918D6BF9C79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4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Якісний</a:t>
          </a:r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 </a:t>
          </a:r>
          <a:r>
            <a:rPr lang="ru-RU" sz="4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казник</a:t>
          </a:r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(73,5 %)</a:t>
          </a: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8C56CA-5A28-4347-A0A3-5317BEE81D98}" type="parTrans" cxnId="{DCA9BBF3-E169-43DD-8C96-43AF04671B79}">
      <dgm:prSet/>
      <dgm:spPr/>
      <dgm:t>
        <a:bodyPr/>
        <a:lstStyle/>
        <a:p>
          <a:endParaRPr lang="ru-RU"/>
        </a:p>
      </dgm:t>
    </dgm:pt>
    <dgm:pt modelId="{97819CAE-3884-409A-8B1D-0D3063327056}" type="sibTrans" cxnId="{DCA9BBF3-E169-43DD-8C96-43AF04671B79}">
      <dgm:prSet/>
      <dgm:spPr/>
      <dgm:t>
        <a:bodyPr/>
        <a:lstStyle/>
        <a:p>
          <a:endParaRPr lang="ru-RU"/>
        </a:p>
      </dgm:t>
    </dgm:pt>
    <dgm:pt modelId="{50C50DEC-B3E8-4DD3-B7FA-6C7676E10D62}">
      <dgm:prSet phldrT="[Текст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121 (84,4%)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23402E-9B2B-4D0E-87D6-8F72BBA27E07}" type="parTrans" cxnId="{E34AD7E6-6F91-457B-B387-A90D650C8C25}">
      <dgm:prSet/>
      <dgm:spPr>
        <a:ln w="57150">
          <a:solidFill>
            <a:srgbClr val="7030A0"/>
          </a:solidFill>
        </a:ln>
      </dgm:spPr>
      <dgm:t>
        <a:bodyPr/>
        <a:lstStyle/>
        <a:p>
          <a:endParaRPr lang="ru-RU"/>
        </a:p>
      </dgm:t>
    </dgm:pt>
    <dgm:pt modelId="{C01A0030-CAB6-4C40-ABB2-75C83125BF2F}" type="sibTrans" cxnId="{E34AD7E6-6F91-457B-B387-A90D650C8C25}">
      <dgm:prSet/>
      <dgm:spPr/>
      <dgm:t>
        <a:bodyPr/>
        <a:lstStyle/>
        <a:p>
          <a:endParaRPr lang="ru-RU"/>
        </a:p>
      </dgm:t>
    </dgm:pt>
    <dgm:pt modelId="{C9C0EAAF-287E-4491-822C-BDA00290ACAB}">
      <dgm:prSet phldrT="[Текст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122 (70,7 %)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E4D6B3-9A1B-4237-9240-223349308FD3}" type="parTrans" cxnId="{E65B860E-8869-4D15-85B0-ADF677584C84}">
      <dgm:prSet/>
      <dgm:spPr/>
      <dgm:t>
        <a:bodyPr/>
        <a:lstStyle/>
        <a:p>
          <a:endParaRPr lang="ru-RU"/>
        </a:p>
      </dgm:t>
    </dgm:pt>
    <dgm:pt modelId="{08443C03-596D-4803-B793-19B7F5D3872C}" type="sibTrans" cxnId="{E65B860E-8869-4D15-85B0-ADF677584C84}">
      <dgm:prSet/>
      <dgm:spPr/>
      <dgm:t>
        <a:bodyPr/>
        <a:lstStyle/>
        <a:p>
          <a:endParaRPr lang="ru-RU"/>
        </a:p>
      </dgm:t>
    </dgm:pt>
    <dgm:pt modelId="{5B509676-683D-42B7-A98E-32260C8AADA2}">
      <dgm:prSet phldrT="[Текст]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123 (65,4%)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2A85EA-B6B7-40FC-AACB-72953CEE0166}" type="parTrans" cxnId="{024CB79D-B258-4477-9A3B-69ABB14820F7}">
      <dgm:prSet/>
      <dgm:spPr>
        <a:ln w="57150">
          <a:solidFill>
            <a:srgbClr val="7030A0"/>
          </a:solidFill>
        </a:ln>
      </dgm:spPr>
      <dgm:t>
        <a:bodyPr/>
        <a:lstStyle/>
        <a:p>
          <a:endParaRPr lang="ru-RU"/>
        </a:p>
      </dgm:t>
    </dgm:pt>
    <dgm:pt modelId="{9909F356-A0B2-4F50-8EA5-8B639A8552C9}" type="sibTrans" cxnId="{024CB79D-B258-4477-9A3B-69ABB14820F7}">
      <dgm:prSet/>
      <dgm:spPr/>
      <dgm:t>
        <a:bodyPr/>
        <a:lstStyle/>
        <a:p>
          <a:endParaRPr lang="ru-RU"/>
        </a:p>
      </dgm:t>
    </dgm:pt>
    <dgm:pt modelId="{ED0F99E7-D6FD-4BDE-BB8C-3CF57856C02B}" type="pres">
      <dgm:prSet presAssocID="{B48E19F7-FF8D-4CF9-A048-D89B29DDED4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0D708B-54FF-4AE3-BCAF-FDA0DC54091A}" type="pres">
      <dgm:prSet presAssocID="{519CB5D6-7A7C-4456-A269-6918D6BF9C79}" presName="root1" presStyleCnt="0"/>
      <dgm:spPr/>
    </dgm:pt>
    <dgm:pt modelId="{AEAFBA80-2A01-4C94-9660-B979E8723CA6}" type="pres">
      <dgm:prSet presAssocID="{519CB5D6-7A7C-4456-A269-6918D6BF9C79}" presName="LevelOneTextNode" presStyleLbl="node0" presStyleIdx="0" presStyleCnt="1" custScaleX="1252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BAA791-F549-441E-8625-8D2CA7D80705}" type="pres">
      <dgm:prSet presAssocID="{519CB5D6-7A7C-4456-A269-6918D6BF9C79}" presName="level2hierChild" presStyleCnt="0"/>
      <dgm:spPr/>
    </dgm:pt>
    <dgm:pt modelId="{4CCFF2A1-02A4-4BFF-A75C-A142D9293276}" type="pres">
      <dgm:prSet presAssocID="{FF23402E-9B2B-4D0E-87D6-8F72BBA27E07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1976A7ED-7610-45C4-962B-7856FABD0BF4}" type="pres">
      <dgm:prSet presAssocID="{FF23402E-9B2B-4D0E-87D6-8F72BBA27E07}" presName="connTx" presStyleLbl="parChTrans1D2" presStyleIdx="0" presStyleCnt="3"/>
      <dgm:spPr/>
      <dgm:t>
        <a:bodyPr/>
        <a:lstStyle/>
        <a:p>
          <a:endParaRPr lang="ru-RU"/>
        </a:p>
      </dgm:t>
    </dgm:pt>
    <dgm:pt modelId="{B6C74F76-741F-4D9F-8E3E-091C2968BB7B}" type="pres">
      <dgm:prSet presAssocID="{50C50DEC-B3E8-4DD3-B7FA-6C7676E10D62}" presName="root2" presStyleCnt="0"/>
      <dgm:spPr/>
    </dgm:pt>
    <dgm:pt modelId="{FC29364C-20CC-4F91-9151-1DFCB4ED9BF0}" type="pres">
      <dgm:prSet presAssocID="{50C50DEC-B3E8-4DD3-B7FA-6C7676E10D62}" presName="LevelTwoTextNode" presStyleLbl="node2" presStyleIdx="0" presStyleCnt="3" custScaleX="1098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B395CD-FF34-4A7B-9F3A-2F5B471F6667}" type="pres">
      <dgm:prSet presAssocID="{50C50DEC-B3E8-4DD3-B7FA-6C7676E10D62}" presName="level3hierChild" presStyleCnt="0"/>
      <dgm:spPr/>
    </dgm:pt>
    <dgm:pt modelId="{063F6F7A-E8E9-4347-9975-11ACD104BE88}" type="pres">
      <dgm:prSet presAssocID="{32E4D6B3-9A1B-4237-9240-223349308FD3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8466CCA2-2BEB-4CD0-BC8B-209BD765C656}" type="pres">
      <dgm:prSet presAssocID="{32E4D6B3-9A1B-4237-9240-223349308FD3}" presName="connTx" presStyleLbl="parChTrans1D2" presStyleIdx="1" presStyleCnt="3"/>
      <dgm:spPr/>
      <dgm:t>
        <a:bodyPr/>
        <a:lstStyle/>
        <a:p>
          <a:endParaRPr lang="ru-RU"/>
        </a:p>
      </dgm:t>
    </dgm:pt>
    <dgm:pt modelId="{D21B3B09-0924-4B25-92F7-8FBE32F6E390}" type="pres">
      <dgm:prSet presAssocID="{C9C0EAAF-287E-4491-822C-BDA00290ACAB}" presName="root2" presStyleCnt="0"/>
      <dgm:spPr/>
    </dgm:pt>
    <dgm:pt modelId="{7D60F968-0755-4AE3-855A-48A8A686BC18}" type="pres">
      <dgm:prSet presAssocID="{C9C0EAAF-287E-4491-822C-BDA00290ACAB}" presName="LevelTwoTextNode" presStyleLbl="node2" presStyleIdx="1" presStyleCnt="3" custScaleX="1135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AC263FC-E82C-4F82-87E7-9201606F50F5}" type="pres">
      <dgm:prSet presAssocID="{C9C0EAAF-287E-4491-822C-BDA00290ACAB}" presName="level3hierChild" presStyleCnt="0"/>
      <dgm:spPr/>
    </dgm:pt>
    <dgm:pt modelId="{3B9D45F0-DA62-4EB5-9042-B1C20ED4E350}" type="pres">
      <dgm:prSet presAssocID="{A52A85EA-B6B7-40FC-AACB-72953CEE0166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ABEE0F63-4B56-4A63-9AD7-1CABB38792E3}" type="pres">
      <dgm:prSet presAssocID="{A52A85EA-B6B7-40FC-AACB-72953CEE0166}" presName="connTx" presStyleLbl="parChTrans1D2" presStyleIdx="2" presStyleCnt="3"/>
      <dgm:spPr/>
      <dgm:t>
        <a:bodyPr/>
        <a:lstStyle/>
        <a:p>
          <a:endParaRPr lang="ru-RU"/>
        </a:p>
      </dgm:t>
    </dgm:pt>
    <dgm:pt modelId="{95722D68-930B-4D11-A670-8023A6103753}" type="pres">
      <dgm:prSet presAssocID="{5B509676-683D-42B7-A98E-32260C8AADA2}" presName="root2" presStyleCnt="0"/>
      <dgm:spPr/>
    </dgm:pt>
    <dgm:pt modelId="{441CDAAA-DE0C-4665-9D65-808894178699}" type="pres">
      <dgm:prSet presAssocID="{5B509676-683D-42B7-A98E-32260C8AADA2}" presName="LevelTwoTextNode" presStyleLbl="node2" presStyleIdx="2" presStyleCnt="3" custScaleX="1104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1C9AB6-B260-4C43-AE30-F2C163773EDB}" type="pres">
      <dgm:prSet presAssocID="{5B509676-683D-42B7-A98E-32260C8AADA2}" presName="level3hierChild" presStyleCnt="0"/>
      <dgm:spPr/>
    </dgm:pt>
  </dgm:ptLst>
  <dgm:cxnLst>
    <dgm:cxn modelId="{E34AD7E6-6F91-457B-B387-A90D650C8C25}" srcId="{519CB5D6-7A7C-4456-A269-6918D6BF9C79}" destId="{50C50DEC-B3E8-4DD3-B7FA-6C7676E10D62}" srcOrd="0" destOrd="0" parTransId="{FF23402E-9B2B-4D0E-87D6-8F72BBA27E07}" sibTransId="{C01A0030-CAB6-4C40-ABB2-75C83125BF2F}"/>
    <dgm:cxn modelId="{C1CFCE3A-8800-4F4A-A3E3-5116E436B329}" type="presOf" srcId="{C9C0EAAF-287E-4491-822C-BDA00290ACAB}" destId="{7D60F968-0755-4AE3-855A-48A8A686BC18}" srcOrd="0" destOrd="0" presId="urn:microsoft.com/office/officeart/2008/layout/HorizontalMultiLevelHierarchy"/>
    <dgm:cxn modelId="{A9BD52A4-FCFB-421B-9534-32AA24F25BC6}" type="presOf" srcId="{A52A85EA-B6B7-40FC-AACB-72953CEE0166}" destId="{3B9D45F0-DA62-4EB5-9042-B1C20ED4E350}" srcOrd="0" destOrd="0" presId="urn:microsoft.com/office/officeart/2008/layout/HorizontalMultiLevelHierarchy"/>
    <dgm:cxn modelId="{CDBA36EF-E706-4A39-984A-ABA3FE91DAE6}" type="presOf" srcId="{50C50DEC-B3E8-4DD3-B7FA-6C7676E10D62}" destId="{FC29364C-20CC-4F91-9151-1DFCB4ED9BF0}" srcOrd="0" destOrd="0" presId="urn:microsoft.com/office/officeart/2008/layout/HorizontalMultiLevelHierarchy"/>
    <dgm:cxn modelId="{B0A12652-2B52-4583-961E-B8228F3A16DC}" type="presOf" srcId="{32E4D6B3-9A1B-4237-9240-223349308FD3}" destId="{8466CCA2-2BEB-4CD0-BC8B-209BD765C656}" srcOrd="1" destOrd="0" presId="urn:microsoft.com/office/officeart/2008/layout/HorizontalMultiLevelHierarchy"/>
    <dgm:cxn modelId="{06162664-3240-4E01-85AF-5A7B3CA866A1}" type="presOf" srcId="{5B509676-683D-42B7-A98E-32260C8AADA2}" destId="{441CDAAA-DE0C-4665-9D65-808894178699}" srcOrd="0" destOrd="0" presId="urn:microsoft.com/office/officeart/2008/layout/HorizontalMultiLevelHierarchy"/>
    <dgm:cxn modelId="{F0B6F4C4-B4AA-40B9-A5D2-0E92020ED3CC}" type="presOf" srcId="{A52A85EA-B6B7-40FC-AACB-72953CEE0166}" destId="{ABEE0F63-4B56-4A63-9AD7-1CABB38792E3}" srcOrd="1" destOrd="0" presId="urn:microsoft.com/office/officeart/2008/layout/HorizontalMultiLevelHierarchy"/>
    <dgm:cxn modelId="{ED245E49-46E3-4A56-93F6-F52A80FF3F5F}" type="presOf" srcId="{FF23402E-9B2B-4D0E-87D6-8F72BBA27E07}" destId="{4CCFF2A1-02A4-4BFF-A75C-A142D9293276}" srcOrd="0" destOrd="0" presId="urn:microsoft.com/office/officeart/2008/layout/HorizontalMultiLevelHierarchy"/>
    <dgm:cxn modelId="{946FC98A-4274-489D-A2F7-AF30AD01FA32}" type="presOf" srcId="{B48E19F7-FF8D-4CF9-A048-D89B29DDED40}" destId="{ED0F99E7-D6FD-4BDE-BB8C-3CF57856C02B}" srcOrd="0" destOrd="0" presId="urn:microsoft.com/office/officeart/2008/layout/HorizontalMultiLevelHierarchy"/>
    <dgm:cxn modelId="{DCA9BBF3-E169-43DD-8C96-43AF04671B79}" srcId="{B48E19F7-FF8D-4CF9-A048-D89B29DDED40}" destId="{519CB5D6-7A7C-4456-A269-6918D6BF9C79}" srcOrd="0" destOrd="0" parTransId="{2D8C56CA-5A28-4347-A0A3-5317BEE81D98}" sibTransId="{97819CAE-3884-409A-8B1D-0D3063327056}"/>
    <dgm:cxn modelId="{E65B860E-8869-4D15-85B0-ADF677584C84}" srcId="{519CB5D6-7A7C-4456-A269-6918D6BF9C79}" destId="{C9C0EAAF-287E-4491-822C-BDA00290ACAB}" srcOrd="1" destOrd="0" parTransId="{32E4D6B3-9A1B-4237-9240-223349308FD3}" sibTransId="{08443C03-596D-4803-B793-19B7F5D3872C}"/>
    <dgm:cxn modelId="{1B380D09-312F-45CA-8794-E8C4F842A971}" type="presOf" srcId="{FF23402E-9B2B-4D0E-87D6-8F72BBA27E07}" destId="{1976A7ED-7610-45C4-962B-7856FABD0BF4}" srcOrd="1" destOrd="0" presId="urn:microsoft.com/office/officeart/2008/layout/HorizontalMultiLevelHierarchy"/>
    <dgm:cxn modelId="{024CB79D-B258-4477-9A3B-69ABB14820F7}" srcId="{519CB5D6-7A7C-4456-A269-6918D6BF9C79}" destId="{5B509676-683D-42B7-A98E-32260C8AADA2}" srcOrd="2" destOrd="0" parTransId="{A52A85EA-B6B7-40FC-AACB-72953CEE0166}" sibTransId="{9909F356-A0B2-4F50-8EA5-8B639A8552C9}"/>
    <dgm:cxn modelId="{49B67F67-9462-49F9-BD83-A97D354556DF}" type="presOf" srcId="{32E4D6B3-9A1B-4237-9240-223349308FD3}" destId="{063F6F7A-E8E9-4347-9975-11ACD104BE88}" srcOrd="0" destOrd="0" presId="urn:microsoft.com/office/officeart/2008/layout/HorizontalMultiLevelHierarchy"/>
    <dgm:cxn modelId="{A53C3393-8698-4659-A25C-50A1F4ABEE6D}" type="presOf" srcId="{519CB5D6-7A7C-4456-A269-6918D6BF9C79}" destId="{AEAFBA80-2A01-4C94-9660-B979E8723CA6}" srcOrd="0" destOrd="0" presId="urn:microsoft.com/office/officeart/2008/layout/HorizontalMultiLevelHierarchy"/>
    <dgm:cxn modelId="{4645626A-31E9-4517-BA81-0E3A6D64B2DF}" type="presParOf" srcId="{ED0F99E7-D6FD-4BDE-BB8C-3CF57856C02B}" destId="{8E0D708B-54FF-4AE3-BCAF-FDA0DC54091A}" srcOrd="0" destOrd="0" presId="urn:microsoft.com/office/officeart/2008/layout/HorizontalMultiLevelHierarchy"/>
    <dgm:cxn modelId="{031AE8E5-9A1D-4FD2-A49C-F4FF16AEB81F}" type="presParOf" srcId="{8E0D708B-54FF-4AE3-BCAF-FDA0DC54091A}" destId="{AEAFBA80-2A01-4C94-9660-B979E8723CA6}" srcOrd="0" destOrd="0" presId="urn:microsoft.com/office/officeart/2008/layout/HorizontalMultiLevelHierarchy"/>
    <dgm:cxn modelId="{977C31B1-3D7D-49D2-A098-C56C4D2D944E}" type="presParOf" srcId="{8E0D708B-54FF-4AE3-BCAF-FDA0DC54091A}" destId="{D7BAA791-F549-441E-8625-8D2CA7D80705}" srcOrd="1" destOrd="0" presId="urn:microsoft.com/office/officeart/2008/layout/HorizontalMultiLevelHierarchy"/>
    <dgm:cxn modelId="{FC8275EB-EC6A-436C-B163-EE83CC66E3CB}" type="presParOf" srcId="{D7BAA791-F549-441E-8625-8D2CA7D80705}" destId="{4CCFF2A1-02A4-4BFF-A75C-A142D9293276}" srcOrd="0" destOrd="0" presId="urn:microsoft.com/office/officeart/2008/layout/HorizontalMultiLevelHierarchy"/>
    <dgm:cxn modelId="{274F58BB-9FE8-48E0-B2BD-9AC8B7B63347}" type="presParOf" srcId="{4CCFF2A1-02A4-4BFF-A75C-A142D9293276}" destId="{1976A7ED-7610-45C4-962B-7856FABD0BF4}" srcOrd="0" destOrd="0" presId="urn:microsoft.com/office/officeart/2008/layout/HorizontalMultiLevelHierarchy"/>
    <dgm:cxn modelId="{EC06247A-77C7-4433-A96D-ECE9C3338518}" type="presParOf" srcId="{D7BAA791-F549-441E-8625-8D2CA7D80705}" destId="{B6C74F76-741F-4D9F-8E3E-091C2968BB7B}" srcOrd="1" destOrd="0" presId="urn:microsoft.com/office/officeart/2008/layout/HorizontalMultiLevelHierarchy"/>
    <dgm:cxn modelId="{DA9DED4B-CAA8-4DBD-B9E1-09FCAAD48008}" type="presParOf" srcId="{B6C74F76-741F-4D9F-8E3E-091C2968BB7B}" destId="{FC29364C-20CC-4F91-9151-1DFCB4ED9BF0}" srcOrd="0" destOrd="0" presId="urn:microsoft.com/office/officeart/2008/layout/HorizontalMultiLevelHierarchy"/>
    <dgm:cxn modelId="{6BFE44E3-ADFE-4759-A7B1-07DE1C783BD9}" type="presParOf" srcId="{B6C74F76-741F-4D9F-8E3E-091C2968BB7B}" destId="{57B395CD-FF34-4A7B-9F3A-2F5B471F6667}" srcOrd="1" destOrd="0" presId="urn:microsoft.com/office/officeart/2008/layout/HorizontalMultiLevelHierarchy"/>
    <dgm:cxn modelId="{5A93C674-7A43-4722-A186-B92A382A8955}" type="presParOf" srcId="{D7BAA791-F549-441E-8625-8D2CA7D80705}" destId="{063F6F7A-E8E9-4347-9975-11ACD104BE88}" srcOrd="2" destOrd="0" presId="urn:microsoft.com/office/officeart/2008/layout/HorizontalMultiLevelHierarchy"/>
    <dgm:cxn modelId="{6C50D23C-2B24-493B-BCAC-ED26D06FC4E8}" type="presParOf" srcId="{063F6F7A-E8E9-4347-9975-11ACD104BE88}" destId="{8466CCA2-2BEB-4CD0-BC8B-209BD765C656}" srcOrd="0" destOrd="0" presId="urn:microsoft.com/office/officeart/2008/layout/HorizontalMultiLevelHierarchy"/>
    <dgm:cxn modelId="{A154334B-FC91-4BEE-A73A-28D34279BC0F}" type="presParOf" srcId="{D7BAA791-F549-441E-8625-8D2CA7D80705}" destId="{D21B3B09-0924-4B25-92F7-8FBE32F6E390}" srcOrd="3" destOrd="0" presId="urn:microsoft.com/office/officeart/2008/layout/HorizontalMultiLevelHierarchy"/>
    <dgm:cxn modelId="{03A84447-FA2F-44D1-BBC0-8E446F620B6E}" type="presParOf" srcId="{D21B3B09-0924-4B25-92F7-8FBE32F6E390}" destId="{7D60F968-0755-4AE3-855A-48A8A686BC18}" srcOrd="0" destOrd="0" presId="urn:microsoft.com/office/officeart/2008/layout/HorizontalMultiLevelHierarchy"/>
    <dgm:cxn modelId="{B2B7A328-84F5-4BB4-8E64-C2DF0353226B}" type="presParOf" srcId="{D21B3B09-0924-4B25-92F7-8FBE32F6E390}" destId="{BAC263FC-E82C-4F82-87E7-9201606F50F5}" srcOrd="1" destOrd="0" presId="urn:microsoft.com/office/officeart/2008/layout/HorizontalMultiLevelHierarchy"/>
    <dgm:cxn modelId="{03F97EF6-EEDE-4F50-9BCF-90F1D0231FE9}" type="presParOf" srcId="{D7BAA791-F549-441E-8625-8D2CA7D80705}" destId="{3B9D45F0-DA62-4EB5-9042-B1C20ED4E350}" srcOrd="4" destOrd="0" presId="urn:microsoft.com/office/officeart/2008/layout/HorizontalMultiLevelHierarchy"/>
    <dgm:cxn modelId="{500182CB-FBE5-4593-8A9A-A3CA0A6D4D6D}" type="presParOf" srcId="{3B9D45F0-DA62-4EB5-9042-B1C20ED4E350}" destId="{ABEE0F63-4B56-4A63-9AD7-1CABB38792E3}" srcOrd="0" destOrd="0" presId="urn:microsoft.com/office/officeart/2008/layout/HorizontalMultiLevelHierarchy"/>
    <dgm:cxn modelId="{B40C5D30-0D6E-41BA-8A81-2D08D83183F9}" type="presParOf" srcId="{D7BAA791-F549-441E-8625-8D2CA7D80705}" destId="{95722D68-930B-4D11-A670-8023A6103753}" srcOrd="5" destOrd="0" presId="urn:microsoft.com/office/officeart/2008/layout/HorizontalMultiLevelHierarchy"/>
    <dgm:cxn modelId="{B429F3D7-950D-41EA-A812-8EB79FF6B95E}" type="presParOf" srcId="{95722D68-930B-4D11-A670-8023A6103753}" destId="{441CDAAA-DE0C-4665-9D65-808894178699}" srcOrd="0" destOrd="0" presId="urn:microsoft.com/office/officeart/2008/layout/HorizontalMultiLevelHierarchy"/>
    <dgm:cxn modelId="{12FA3807-EAD6-429D-9D4D-BA14C2C05184}" type="presParOf" srcId="{95722D68-930B-4D11-A670-8023A6103753}" destId="{741C9AB6-B260-4C43-AE30-F2C163773ED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CC97393-B994-4D90-8C45-AED39F2F08C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EC18B1-4B43-4C96-AC45-953956637A19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chemeClr val="accent5"/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pPr>
            <a:lnSpc>
              <a:spcPct val="100000"/>
            </a:lnSpc>
          </a:pPr>
          <a:r>
            <a:rPr lang="ru-RU" sz="4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Середній</a:t>
          </a:r>
          <a:r>
            <a: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</a:t>
          </a:r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>
            <a:lnSpc>
              <a:spcPct val="90000"/>
            </a:lnSpc>
          </a:pPr>
          <a:r>
            <a: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(7,9)</a:t>
          </a:r>
        </a:p>
        <a:p>
          <a:pPr>
            <a:lnSpc>
              <a:spcPct val="90000"/>
            </a:lnSpc>
          </a:pP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FAA1BE-95F2-4434-86DF-3B56F9BEE796}" type="parTrans" cxnId="{5684B63F-4BDF-40B0-8294-51AF7D5E3C00}">
      <dgm:prSet/>
      <dgm:spPr/>
      <dgm:t>
        <a:bodyPr/>
        <a:lstStyle/>
        <a:p>
          <a:endParaRPr lang="ru-RU"/>
        </a:p>
      </dgm:t>
    </dgm:pt>
    <dgm:pt modelId="{786FEE10-638E-48C3-BE96-4BA3BDE2EF89}" type="sibTrans" cxnId="{5684B63F-4BDF-40B0-8294-51AF7D5E3C00}">
      <dgm:prSet/>
      <dgm:spPr/>
      <dgm:t>
        <a:bodyPr/>
        <a:lstStyle/>
        <a:p>
          <a:endParaRPr lang="ru-RU"/>
        </a:p>
      </dgm:t>
    </dgm:pt>
    <dgm:pt modelId="{10B120D2-C8BE-4752-A4AD-D6C8D11EA9CD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tx2">
            <a:lumMod val="60000"/>
            <a:lumOff val="40000"/>
          </a:schemeClr>
        </a:solidFill>
        <a:ln>
          <a:noFill/>
        </a:ln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121 (8,3)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BC1500-7301-4729-9785-024D79CADFF9}" type="parTrans" cxnId="{F2AF5FB9-1E67-409E-ABD6-A6D11B16A059}">
      <dgm:prSet/>
      <dgm:spPr>
        <a:solidFill>
          <a:srgbClr val="0070C0"/>
        </a:solidFill>
        <a:ln w="38100">
          <a:solidFill>
            <a:srgbClr val="00B0F0"/>
          </a:solidFill>
        </a:ln>
      </dgm:spPr>
      <dgm:t>
        <a:bodyPr/>
        <a:lstStyle/>
        <a:p>
          <a:endParaRPr lang="ru-RU" b="0">
            <a:solidFill>
              <a:srgbClr val="7030A0"/>
            </a:solidFill>
          </a:endParaRPr>
        </a:p>
      </dgm:t>
    </dgm:pt>
    <dgm:pt modelId="{E1955C14-C160-4962-AC59-4F5139496C92}" type="sibTrans" cxnId="{F2AF5FB9-1E67-409E-ABD6-A6D11B16A059}">
      <dgm:prSet/>
      <dgm:spPr/>
      <dgm:t>
        <a:bodyPr/>
        <a:lstStyle/>
        <a:p>
          <a:endParaRPr lang="ru-RU"/>
        </a:p>
      </dgm:t>
    </dgm:pt>
    <dgm:pt modelId="{9B8420E4-E114-41BB-A129-B936F5A433CA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bg2">
            <a:lumMod val="75000"/>
          </a:schemeClr>
        </a:solidFill>
        <a:ln>
          <a:noFill/>
        </a:ln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122 (7,8)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BA6C20-6E6F-40F3-B724-57EE1CCB7AB9}" type="parTrans" cxnId="{AEFB5E22-5C5E-4BC7-89EB-BB2B0F878934}">
      <dgm:prSet/>
      <dgm:spPr>
        <a:ln w="38100">
          <a:solidFill>
            <a:srgbClr val="00B0F0"/>
          </a:solidFill>
        </a:ln>
      </dgm:spPr>
      <dgm:t>
        <a:bodyPr/>
        <a:lstStyle/>
        <a:p>
          <a:endParaRPr lang="ru-RU"/>
        </a:p>
      </dgm:t>
    </dgm:pt>
    <dgm:pt modelId="{B222FE4B-3FEA-4BC1-BC7F-459C132C4F48}" type="sibTrans" cxnId="{AEFB5E22-5C5E-4BC7-89EB-BB2B0F878934}">
      <dgm:prSet/>
      <dgm:spPr/>
      <dgm:t>
        <a:bodyPr/>
        <a:lstStyle/>
        <a:p>
          <a:endParaRPr lang="ru-RU"/>
        </a:p>
      </dgm:t>
    </dgm:pt>
    <dgm:pt modelId="{B186033F-976E-47AD-9FC9-77F64FAD8101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rgbClr val="F2A36E"/>
        </a:solidFill>
        <a:ln>
          <a:noFill/>
        </a:ln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123 (7,5)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2638FE-5DE7-405E-9248-D637882CB0F0}" type="parTrans" cxnId="{FB7F9AFD-B511-4782-B3FB-D212B47C85B4}">
      <dgm:prSet/>
      <dgm:spPr>
        <a:solidFill>
          <a:schemeClr val="accent5"/>
        </a:solidFill>
        <a:ln w="38100">
          <a:solidFill>
            <a:srgbClr val="00B0F0"/>
          </a:solidFill>
        </a:ln>
      </dgm:spPr>
      <dgm:t>
        <a:bodyPr/>
        <a:lstStyle/>
        <a:p>
          <a:endParaRPr lang="ru-RU"/>
        </a:p>
      </dgm:t>
    </dgm:pt>
    <dgm:pt modelId="{9146E89E-3585-4614-9DA8-1C1BBDFC8582}" type="sibTrans" cxnId="{FB7F9AFD-B511-4782-B3FB-D212B47C85B4}">
      <dgm:prSet/>
      <dgm:spPr/>
      <dgm:t>
        <a:bodyPr/>
        <a:lstStyle/>
        <a:p>
          <a:endParaRPr lang="ru-RU"/>
        </a:p>
      </dgm:t>
    </dgm:pt>
    <dgm:pt modelId="{3B4C9A8A-FA7D-453B-B68A-9004C73159AF}" type="pres">
      <dgm:prSet presAssocID="{CCC97393-B994-4D90-8C45-AED39F2F08C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E7CA4F-A43C-4EA8-B7B9-23CF4B64089F}" type="pres">
      <dgm:prSet presAssocID="{5EEC18B1-4B43-4C96-AC45-953956637A19}" presName="root1" presStyleCnt="0"/>
      <dgm:spPr/>
    </dgm:pt>
    <dgm:pt modelId="{A08397BB-3F07-44C6-909F-40168D79EACE}" type="pres">
      <dgm:prSet presAssocID="{5EEC18B1-4B43-4C96-AC45-953956637A19}" presName="LevelOneTextNode" presStyleLbl="node0" presStyleIdx="0" presStyleCnt="1" custAng="5400000" custScaleX="283955" custScaleY="52451" custLinFactNeighborX="-1399" custLinFactNeighborY="-47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96C158-3CEF-459D-B4DF-A88E927FAF12}" type="pres">
      <dgm:prSet presAssocID="{5EEC18B1-4B43-4C96-AC45-953956637A19}" presName="level2hierChild" presStyleCnt="0"/>
      <dgm:spPr/>
    </dgm:pt>
    <dgm:pt modelId="{31E5AEB2-BE37-49CF-8523-6BE887E98688}" type="pres">
      <dgm:prSet presAssocID="{B6BC1500-7301-4729-9785-024D79CADFF9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32645F55-6713-4F79-8E81-7D9424F6D308}" type="pres">
      <dgm:prSet presAssocID="{B6BC1500-7301-4729-9785-024D79CADFF9}" presName="connTx" presStyleLbl="parChTrans1D2" presStyleIdx="0" presStyleCnt="3"/>
      <dgm:spPr/>
      <dgm:t>
        <a:bodyPr/>
        <a:lstStyle/>
        <a:p>
          <a:endParaRPr lang="ru-RU"/>
        </a:p>
      </dgm:t>
    </dgm:pt>
    <dgm:pt modelId="{06EE8415-0990-45B1-AC5D-0E529EED9985}" type="pres">
      <dgm:prSet presAssocID="{10B120D2-C8BE-4752-A4AD-D6C8D11EA9CD}" presName="root2" presStyleCnt="0"/>
      <dgm:spPr/>
    </dgm:pt>
    <dgm:pt modelId="{66E8F76E-C49D-4B8C-B721-663D59B242B0}" type="pres">
      <dgm:prSet presAssocID="{10B120D2-C8BE-4752-A4AD-D6C8D11EA9CD}" presName="LevelTwoTextNode" presStyleLbl="node2" presStyleIdx="0" presStyleCnt="3" custScaleX="1502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91B2A2-84B5-4CD1-B03B-AC443B3F1A53}" type="pres">
      <dgm:prSet presAssocID="{10B120D2-C8BE-4752-A4AD-D6C8D11EA9CD}" presName="level3hierChild" presStyleCnt="0"/>
      <dgm:spPr/>
    </dgm:pt>
    <dgm:pt modelId="{A3E79121-5ED8-40EE-A6F9-8402360B0866}" type="pres">
      <dgm:prSet presAssocID="{41BA6C20-6E6F-40F3-B724-57EE1CCB7AB9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E9550F4E-B426-4390-8EBB-D5B7279B745A}" type="pres">
      <dgm:prSet presAssocID="{41BA6C20-6E6F-40F3-B724-57EE1CCB7AB9}" presName="connTx" presStyleLbl="parChTrans1D2" presStyleIdx="1" presStyleCnt="3"/>
      <dgm:spPr/>
      <dgm:t>
        <a:bodyPr/>
        <a:lstStyle/>
        <a:p>
          <a:endParaRPr lang="ru-RU"/>
        </a:p>
      </dgm:t>
    </dgm:pt>
    <dgm:pt modelId="{1FBF0EA5-BEBE-45A4-8484-AF79D7F61644}" type="pres">
      <dgm:prSet presAssocID="{9B8420E4-E114-41BB-A129-B936F5A433CA}" presName="root2" presStyleCnt="0"/>
      <dgm:spPr/>
    </dgm:pt>
    <dgm:pt modelId="{CFC84692-BAE3-43B3-A6E9-704F3E1E18DE}" type="pres">
      <dgm:prSet presAssocID="{9B8420E4-E114-41BB-A129-B936F5A433CA}" presName="LevelTwoTextNode" presStyleLbl="node2" presStyleIdx="1" presStyleCnt="3" custScaleX="1509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79AF09-31D4-4934-93BC-757697D71E6B}" type="pres">
      <dgm:prSet presAssocID="{9B8420E4-E114-41BB-A129-B936F5A433CA}" presName="level3hierChild" presStyleCnt="0"/>
      <dgm:spPr/>
    </dgm:pt>
    <dgm:pt modelId="{8DAB10C8-66CE-46F1-9D14-76EB36D2F19C}" type="pres">
      <dgm:prSet presAssocID="{C62638FE-5DE7-405E-9248-D637882CB0F0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72603FA3-A3A2-4EC6-8267-DEA67E180E51}" type="pres">
      <dgm:prSet presAssocID="{C62638FE-5DE7-405E-9248-D637882CB0F0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0C81503-C069-4847-9D2C-AD9798A3056F}" type="pres">
      <dgm:prSet presAssocID="{B186033F-976E-47AD-9FC9-77F64FAD8101}" presName="root2" presStyleCnt="0"/>
      <dgm:spPr/>
    </dgm:pt>
    <dgm:pt modelId="{9DC2C3AD-A68A-466F-80EB-5CA8AF551D7D}" type="pres">
      <dgm:prSet presAssocID="{B186033F-976E-47AD-9FC9-77F64FAD8101}" presName="LevelTwoTextNode" presStyleLbl="node2" presStyleIdx="2" presStyleCnt="3" custScaleX="1516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1186BB-F558-4485-9D1B-A547ADF1937F}" type="pres">
      <dgm:prSet presAssocID="{B186033F-976E-47AD-9FC9-77F64FAD8101}" presName="level3hierChild" presStyleCnt="0"/>
      <dgm:spPr/>
    </dgm:pt>
  </dgm:ptLst>
  <dgm:cxnLst>
    <dgm:cxn modelId="{656CB306-46EC-47E5-98B2-97BDB8575429}" type="presOf" srcId="{B6BC1500-7301-4729-9785-024D79CADFF9}" destId="{31E5AEB2-BE37-49CF-8523-6BE887E98688}" srcOrd="0" destOrd="0" presId="urn:microsoft.com/office/officeart/2008/layout/HorizontalMultiLevelHierarchy"/>
    <dgm:cxn modelId="{49C90636-7471-437A-BA3C-E65D16211737}" type="presOf" srcId="{9B8420E4-E114-41BB-A129-B936F5A433CA}" destId="{CFC84692-BAE3-43B3-A6E9-704F3E1E18DE}" srcOrd="0" destOrd="0" presId="urn:microsoft.com/office/officeart/2008/layout/HorizontalMultiLevelHierarchy"/>
    <dgm:cxn modelId="{F2AF5FB9-1E67-409E-ABD6-A6D11B16A059}" srcId="{5EEC18B1-4B43-4C96-AC45-953956637A19}" destId="{10B120D2-C8BE-4752-A4AD-D6C8D11EA9CD}" srcOrd="0" destOrd="0" parTransId="{B6BC1500-7301-4729-9785-024D79CADFF9}" sibTransId="{E1955C14-C160-4962-AC59-4F5139496C92}"/>
    <dgm:cxn modelId="{5684B63F-4BDF-40B0-8294-51AF7D5E3C00}" srcId="{CCC97393-B994-4D90-8C45-AED39F2F08CB}" destId="{5EEC18B1-4B43-4C96-AC45-953956637A19}" srcOrd="0" destOrd="0" parTransId="{81FAA1BE-95F2-4434-86DF-3B56F9BEE796}" sibTransId="{786FEE10-638E-48C3-BE96-4BA3BDE2EF89}"/>
    <dgm:cxn modelId="{53AD9443-B600-4D20-906A-E76C5EBD14EE}" type="presOf" srcId="{41BA6C20-6E6F-40F3-B724-57EE1CCB7AB9}" destId="{E9550F4E-B426-4390-8EBB-D5B7279B745A}" srcOrd="1" destOrd="0" presId="urn:microsoft.com/office/officeart/2008/layout/HorizontalMultiLevelHierarchy"/>
    <dgm:cxn modelId="{754F2618-FA56-4E14-B174-37122375D7CF}" type="presOf" srcId="{B186033F-976E-47AD-9FC9-77F64FAD8101}" destId="{9DC2C3AD-A68A-466F-80EB-5CA8AF551D7D}" srcOrd="0" destOrd="0" presId="urn:microsoft.com/office/officeart/2008/layout/HorizontalMultiLevelHierarchy"/>
    <dgm:cxn modelId="{EA511209-BC88-40E2-9A06-18D6282D342A}" type="presOf" srcId="{10B120D2-C8BE-4752-A4AD-D6C8D11EA9CD}" destId="{66E8F76E-C49D-4B8C-B721-663D59B242B0}" srcOrd="0" destOrd="0" presId="urn:microsoft.com/office/officeart/2008/layout/HorizontalMultiLevelHierarchy"/>
    <dgm:cxn modelId="{AEFB5E22-5C5E-4BC7-89EB-BB2B0F878934}" srcId="{5EEC18B1-4B43-4C96-AC45-953956637A19}" destId="{9B8420E4-E114-41BB-A129-B936F5A433CA}" srcOrd="1" destOrd="0" parTransId="{41BA6C20-6E6F-40F3-B724-57EE1CCB7AB9}" sibTransId="{B222FE4B-3FEA-4BC1-BC7F-459C132C4F48}"/>
    <dgm:cxn modelId="{824CF6D6-55AE-470A-9D57-1AE3CB0DED00}" type="presOf" srcId="{B6BC1500-7301-4729-9785-024D79CADFF9}" destId="{32645F55-6713-4F79-8E81-7D9424F6D308}" srcOrd="1" destOrd="0" presId="urn:microsoft.com/office/officeart/2008/layout/HorizontalMultiLevelHierarchy"/>
    <dgm:cxn modelId="{51C5418C-9106-4D55-AF01-3167E7392670}" type="presOf" srcId="{41BA6C20-6E6F-40F3-B724-57EE1CCB7AB9}" destId="{A3E79121-5ED8-40EE-A6F9-8402360B0866}" srcOrd="0" destOrd="0" presId="urn:microsoft.com/office/officeart/2008/layout/HorizontalMultiLevelHierarchy"/>
    <dgm:cxn modelId="{5771D032-F028-413F-9E4C-6BB26048DE45}" type="presOf" srcId="{C62638FE-5DE7-405E-9248-D637882CB0F0}" destId="{8DAB10C8-66CE-46F1-9D14-76EB36D2F19C}" srcOrd="0" destOrd="0" presId="urn:microsoft.com/office/officeart/2008/layout/HorizontalMultiLevelHierarchy"/>
    <dgm:cxn modelId="{4E569E49-7E05-49B8-80B8-A4FD2E12F074}" type="presOf" srcId="{5EEC18B1-4B43-4C96-AC45-953956637A19}" destId="{A08397BB-3F07-44C6-909F-40168D79EACE}" srcOrd="0" destOrd="0" presId="urn:microsoft.com/office/officeart/2008/layout/HorizontalMultiLevelHierarchy"/>
    <dgm:cxn modelId="{FB7F9AFD-B511-4782-B3FB-D212B47C85B4}" srcId="{5EEC18B1-4B43-4C96-AC45-953956637A19}" destId="{B186033F-976E-47AD-9FC9-77F64FAD8101}" srcOrd="2" destOrd="0" parTransId="{C62638FE-5DE7-405E-9248-D637882CB0F0}" sibTransId="{9146E89E-3585-4614-9DA8-1C1BBDFC8582}"/>
    <dgm:cxn modelId="{5D453B41-D9A7-4F4B-A6E4-B2B04DBD3D20}" type="presOf" srcId="{CCC97393-B994-4D90-8C45-AED39F2F08CB}" destId="{3B4C9A8A-FA7D-453B-B68A-9004C73159AF}" srcOrd="0" destOrd="0" presId="urn:microsoft.com/office/officeart/2008/layout/HorizontalMultiLevelHierarchy"/>
    <dgm:cxn modelId="{6F4CFE0D-58F0-4B65-A33B-313F7AEC111C}" type="presOf" srcId="{C62638FE-5DE7-405E-9248-D637882CB0F0}" destId="{72603FA3-A3A2-4EC6-8267-DEA67E180E51}" srcOrd="1" destOrd="0" presId="urn:microsoft.com/office/officeart/2008/layout/HorizontalMultiLevelHierarchy"/>
    <dgm:cxn modelId="{95C4139E-6E81-4949-9A53-472853C76593}" type="presParOf" srcId="{3B4C9A8A-FA7D-453B-B68A-9004C73159AF}" destId="{E7E7CA4F-A43C-4EA8-B7B9-23CF4B64089F}" srcOrd="0" destOrd="0" presId="urn:microsoft.com/office/officeart/2008/layout/HorizontalMultiLevelHierarchy"/>
    <dgm:cxn modelId="{F6311BCC-D7A4-4820-A764-A14FF1FC5A78}" type="presParOf" srcId="{E7E7CA4F-A43C-4EA8-B7B9-23CF4B64089F}" destId="{A08397BB-3F07-44C6-909F-40168D79EACE}" srcOrd="0" destOrd="0" presId="urn:microsoft.com/office/officeart/2008/layout/HorizontalMultiLevelHierarchy"/>
    <dgm:cxn modelId="{BA5229B9-6CE7-4E0E-86E9-397089A88FE4}" type="presParOf" srcId="{E7E7CA4F-A43C-4EA8-B7B9-23CF4B64089F}" destId="{3C96C158-3CEF-459D-B4DF-A88E927FAF12}" srcOrd="1" destOrd="0" presId="urn:microsoft.com/office/officeart/2008/layout/HorizontalMultiLevelHierarchy"/>
    <dgm:cxn modelId="{4BA87E35-CFB2-441A-A89F-2806E4D53BCE}" type="presParOf" srcId="{3C96C158-3CEF-459D-B4DF-A88E927FAF12}" destId="{31E5AEB2-BE37-49CF-8523-6BE887E98688}" srcOrd="0" destOrd="0" presId="urn:microsoft.com/office/officeart/2008/layout/HorizontalMultiLevelHierarchy"/>
    <dgm:cxn modelId="{BFB73603-DBBE-41E8-A94E-9D232CB610E5}" type="presParOf" srcId="{31E5AEB2-BE37-49CF-8523-6BE887E98688}" destId="{32645F55-6713-4F79-8E81-7D9424F6D308}" srcOrd="0" destOrd="0" presId="urn:microsoft.com/office/officeart/2008/layout/HorizontalMultiLevelHierarchy"/>
    <dgm:cxn modelId="{D7F1CAF2-1D72-4542-ADDA-E513047DD992}" type="presParOf" srcId="{3C96C158-3CEF-459D-B4DF-A88E927FAF12}" destId="{06EE8415-0990-45B1-AC5D-0E529EED9985}" srcOrd="1" destOrd="0" presId="urn:microsoft.com/office/officeart/2008/layout/HorizontalMultiLevelHierarchy"/>
    <dgm:cxn modelId="{A76DC7D3-EA4F-459F-B5E0-1C9C7A5C28E3}" type="presParOf" srcId="{06EE8415-0990-45B1-AC5D-0E529EED9985}" destId="{66E8F76E-C49D-4B8C-B721-663D59B242B0}" srcOrd="0" destOrd="0" presId="urn:microsoft.com/office/officeart/2008/layout/HorizontalMultiLevelHierarchy"/>
    <dgm:cxn modelId="{FF06E403-60E9-4220-937A-15E7AE508D40}" type="presParOf" srcId="{06EE8415-0990-45B1-AC5D-0E529EED9985}" destId="{0891B2A2-84B5-4CD1-B03B-AC443B3F1A53}" srcOrd="1" destOrd="0" presId="urn:microsoft.com/office/officeart/2008/layout/HorizontalMultiLevelHierarchy"/>
    <dgm:cxn modelId="{A21A7D58-E027-4EA4-8923-02C00BB5F9C4}" type="presParOf" srcId="{3C96C158-3CEF-459D-B4DF-A88E927FAF12}" destId="{A3E79121-5ED8-40EE-A6F9-8402360B0866}" srcOrd="2" destOrd="0" presId="urn:microsoft.com/office/officeart/2008/layout/HorizontalMultiLevelHierarchy"/>
    <dgm:cxn modelId="{92E1414B-D5F9-4345-8787-9C8B71524034}" type="presParOf" srcId="{A3E79121-5ED8-40EE-A6F9-8402360B0866}" destId="{E9550F4E-B426-4390-8EBB-D5B7279B745A}" srcOrd="0" destOrd="0" presId="urn:microsoft.com/office/officeart/2008/layout/HorizontalMultiLevelHierarchy"/>
    <dgm:cxn modelId="{A55D618B-0BC8-4A3A-B0CF-EAAE8A1524D2}" type="presParOf" srcId="{3C96C158-3CEF-459D-B4DF-A88E927FAF12}" destId="{1FBF0EA5-BEBE-45A4-8484-AF79D7F61644}" srcOrd="3" destOrd="0" presId="urn:microsoft.com/office/officeart/2008/layout/HorizontalMultiLevelHierarchy"/>
    <dgm:cxn modelId="{675C6B3C-7B49-4C38-93A1-611E250D4FAD}" type="presParOf" srcId="{1FBF0EA5-BEBE-45A4-8484-AF79D7F61644}" destId="{CFC84692-BAE3-43B3-A6E9-704F3E1E18DE}" srcOrd="0" destOrd="0" presId="urn:microsoft.com/office/officeart/2008/layout/HorizontalMultiLevelHierarchy"/>
    <dgm:cxn modelId="{16BEBB21-57F8-47C6-A4D4-E74CC0D5E1FE}" type="presParOf" srcId="{1FBF0EA5-BEBE-45A4-8484-AF79D7F61644}" destId="{4879AF09-31D4-4934-93BC-757697D71E6B}" srcOrd="1" destOrd="0" presId="urn:microsoft.com/office/officeart/2008/layout/HorizontalMultiLevelHierarchy"/>
    <dgm:cxn modelId="{499A00B8-9AFF-4CAF-B0AF-53F2A26CE42F}" type="presParOf" srcId="{3C96C158-3CEF-459D-B4DF-A88E927FAF12}" destId="{8DAB10C8-66CE-46F1-9D14-76EB36D2F19C}" srcOrd="4" destOrd="0" presId="urn:microsoft.com/office/officeart/2008/layout/HorizontalMultiLevelHierarchy"/>
    <dgm:cxn modelId="{43CFF49B-FC97-41E8-846F-C4B7B13AD643}" type="presParOf" srcId="{8DAB10C8-66CE-46F1-9D14-76EB36D2F19C}" destId="{72603FA3-A3A2-4EC6-8267-DEA67E180E51}" srcOrd="0" destOrd="0" presId="urn:microsoft.com/office/officeart/2008/layout/HorizontalMultiLevelHierarchy"/>
    <dgm:cxn modelId="{D5E9CEDC-99EE-46C0-BF64-1B7BA8E8F14F}" type="presParOf" srcId="{3C96C158-3CEF-459D-B4DF-A88E927FAF12}" destId="{D0C81503-C069-4847-9D2C-AD9798A3056F}" srcOrd="5" destOrd="0" presId="urn:microsoft.com/office/officeart/2008/layout/HorizontalMultiLevelHierarchy"/>
    <dgm:cxn modelId="{9F84DF62-D989-4960-A1F6-18036386967E}" type="presParOf" srcId="{D0C81503-C069-4847-9D2C-AD9798A3056F}" destId="{9DC2C3AD-A68A-466F-80EB-5CA8AF551D7D}" srcOrd="0" destOrd="0" presId="urn:microsoft.com/office/officeart/2008/layout/HorizontalMultiLevelHierarchy"/>
    <dgm:cxn modelId="{ACFC8E52-CC19-4438-B3B1-99377C98C8DB}" type="presParOf" srcId="{D0C81503-C069-4847-9D2C-AD9798A3056F}" destId="{F71186BB-F558-4485-9D1B-A547ADF1937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DFF3559-E5F2-4E30-894F-17FC41E3D621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F19E7DF1-01EF-4A9D-B342-02F6EA80AABC}">
      <dgm:prSet phldrT="[Текст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rgbClr val="BC95EF"/>
        </a:solidFill>
        <a:ln>
          <a:noFill/>
        </a:ln>
      </dgm:spPr>
      <dgm:t>
        <a:bodyPr/>
        <a:lstStyle/>
        <a:p>
          <a:r>
            <a:rPr lang="ru-RU" sz="3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відмінників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CF3A4E-69FB-48BC-B2A0-323001FE41F7}" type="parTrans" cxnId="{B4D71AB9-0C7E-449D-B525-CF3923FF4D65}">
      <dgm:prSet/>
      <dgm:spPr/>
      <dgm:t>
        <a:bodyPr/>
        <a:lstStyle/>
        <a:p>
          <a:endParaRPr lang="ru-RU"/>
        </a:p>
      </dgm:t>
    </dgm:pt>
    <dgm:pt modelId="{0BCF9652-CD9F-404E-B8FC-7B11D838596F}" type="sibTrans" cxnId="{B4D71AB9-0C7E-449D-B525-CF3923FF4D65}">
      <dgm:prSet/>
      <dgm:spPr/>
      <dgm:t>
        <a:bodyPr/>
        <a:lstStyle/>
        <a:p>
          <a:endParaRPr lang="ru-RU"/>
        </a:p>
      </dgm:t>
    </dgm:pt>
    <dgm:pt modelId="{23E642A1-CF34-4DDD-9661-995EF66D84E1}">
      <dgm:prSet phldrT="[Текст]"/>
      <dgm:spPr>
        <a:solidFill>
          <a:srgbClr val="00B0F0"/>
        </a:solidFill>
      </dgm:spPr>
      <dgm:t>
        <a:bodyPr/>
        <a:lstStyle/>
        <a:p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«4» (7-9 б)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2069D9-D02A-4A62-9A7D-C1DFFFF927A3}" type="parTrans" cxnId="{44E0CE83-D5F7-40ED-ABA1-E58B9D494BE7}">
      <dgm:prSet/>
      <dgm:spPr/>
      <dgm:t>
        <a:bodyPr/>
        <a:lstStyle/>
        <a:p>
          <a:endParaRPr lang="ru-RU"/>
        </a:p>
      </dgm:t>
    </dgm:pt>
    <dgm:pt modelId="{A9B402F6-2BC3-4060-827E-3C668E7E8B41}" type="sibTrans" cxnId="{44E0CE83-D5F7-40ED-ABA1-E58B9D494BE7}">
      <dgm:prSet/>
      <dgm:spPr/>
      <dgm:t>
        <a:bodyPr/>
        <a:lstStyle/>
        <a:p>
          <a:endParaRPr lang="ru-RU"/>
        </a:p>
      </dgm:t>
    </dgm:pt>
    <dgm:pt modelId="{EB83ED00-46A8-4361-80FB-840B1430C689}">
      <dgm:prSet phldrT="[Текст]"/>
      <dgm:spPr>
        <a:solidFill>
          <a:srgbClr val="F2A36E"/>
        </a:solidFill>
      </dgm:spPr>
      <dgm:t>
        <a:bodyPr/>
        <a:lstStyle/>
        <a:p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«3» (4-6 б)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969286-A107-490F-9B32-9907B77C492E}" type="parTrans" cxnId="{76F1ABC2-3536-4FB9-AB30-0AA9877C87E1}">
      <dgm:prSet/>
      <dgm:spPr/>
      <dgm:t>
        <a:bodyPr/>
        <a:lstStyle/>
        <a:p>
          <a:endParaRPr lang="ru-RU"/>
        </a:p>
      </dgm:t>
    </dgm:pt>
    <dgm:pt modelId="{BE92B597-43C9-4852-9CF2-A550A468A8E6}" type="sibTrans" cxnId="{76F1ABC2-3536-4FB9-AB30-0AA9877C87E1}">
      <dgm:prSet/>
      <dgm:spPr/>
      <dgm:t>
        <a:bodyPr/>
        <a:lstStyle/>
        <a:p>
          <a:endParaRPr lang="ru-RU"/>
        </a:p>
      </dgm:t>
    </dgm:pt>
    <dgm:pt modelId="{59D04090-2670-471B-B8C9-E36E8F8E2438}" type="pres">
      <dgm:prSet presAssocID="{4DFF3559-E5F2-4E30-894F-17FC41E3D62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1186D7-B124-49D9-9EA9-C47AA0EE7BE3}" type="pres">
      <dgm:prSet presAssocID="{F19E7DF1-01EF-4A9D-B342-02F6EA80AABC}" presName="parentLin" presStyleCnt="0"/>
      <dgm:spPr/>
    </dgm:pt>
    <dgm:pt modelId="{5F5BBFF5-8D2D-479F-BEE1-213D323EF0C6}" type="pres">
      <dgm:prSet presAssocID="{F19E7DF1-01EF-4A9D-B342-02F6EA80AAB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1FE0EA8-2D79-4FE5-81A5-974738677019}" type="pres">
      <dgm:prSet presAssocID="{F19E7DF1-01EF-4A9D-B342-02F6EA80AABC}" presName="parentText" presStyleLbl="node1" presStyleIdx="0" presStyleCnt="3" custScaleX="124835" custScaleY="44326" custLinFactX="-181" custLinFactNeighborX="-100000" custLinFactNeighborY="636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2D8833-0719-4371-BFA7-DB91F71A551E}" type="pres">
      <dgm:prSet presAssocID="{F19E7DF1-01EF-4A9D-B342-02F6EA80AABC}" presName="negativeSpace" presStyleCnt="0"/>
      <dgm:spPr/>
    </dgm:pt>
    <dgm:pt modelId="{31156208-5395-4E7E-A227-8763668AB5F9}" type="pres">
      <dgm:prSet presAssocID="{F19E7DF1-01EF-4A9D-B342-02F6EA80AABC}" presName="childText" presStyleLbl="conFgAcc1" presStyleIdx="0" presStyleCnt="3" custFlipHor="1" custScaleX="11239" custScaleY="112567" custLinFactY="8272" custLinFactNeighborX="5898" custLinFactNeighborY="100000">
        <dgm:presLayoutVars>
          <dgm:bulletEnabled val="1"/>
        </dgm:presLayoutVars>
      </dgm:prSet>
      <dgm:spPr/>
    </dgm:pt>
    <dgm:pt modelId="{60AB1569-6E79-4EAF-8123-5246B88FFEEA}" type="pres">
      <dgm:prSet presAssocID="{0BCF9652-CD9F-404E-B8FC-7B11D838596F}" presName="spaceBetweenRectangles" presStyleCnt="0"/>
      <dgm:spPr/>
    </dgm:pt>
    <dgm:pt modelId="{FD51239E-75CA-41A2-9754-1F0398FC9B60}" type="pres">
      <dgm:prSet presAssocID="{23E642A1-CF34-4DDD-9661-995EF66D84E1}" presName="parentLin" presStyleCnt="0"/>
      <dgm:spPr/>
    </dgm:pt>
    <dgm:pt modelId="{7B446895-53A6-4FC6-A92F-31EE3DEC598D}" type="pres">
      <dgm:prSet presAssocID="{23E642A1-CF34-4DDD-9661-995EF66D84E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51E7FE4-1311-4459-AB94-F20B3520CA7C}" type="pres">
      <dgm:prSet presAssocID="{23E642A1-CF34-4DDD-9661-995EF66D84E1}" presName="parentText" presStyleLbl="node1" presStyleIdx="1" presStyleCnt="3" custScaleX="156121" custScaleY="48060" custLinFactNeighborX="-38556" custLinFactNeighborY="-119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DDBE24-21B2-46B2-BE4A-5FEBD747B9ED}" type="pres">
      <dgm:prSet presAssocID="{23E642A1-CF34-4DDD-9661-995EF66D84E1}" presName="negativeSpace" presStyleCnt="0"/>
      <dgm:spPr/>
    </dgm:pt>
    <dgm:pt modelId="{B1E8343B-4860-4332-97A5-FFAB56D1EC59}" type="pres">
      <dgm:prSet presAssocID="{23E642A1-CF34-4DDD-9661-995EF66D84E1}" presName="childText" presStyleLbl="conFgAcc1" presStyleIdx="1" presStyleCnt="3" custScaleX="11719" custScaleY="109371" custLinFactNeighborX="19219" custLinFactNeighborY="46271">
        <dgm:presLayoutVars>
          <dgm:bulletEnabled val="1"/>
        </dgm:presLayoutVars>
      </dgm:prSet>
      <dgm:spPr/>
    </dgm:pt>
    <dgm:pt modelId="{381756F8-5711-4748-801A-A2A8E1E97371}" type="pres">
      <dgm:prSet presAssocID="{A9B402F6-2BC3-4060-827E-3C668E7E8B41}" presName="spaceBetweenRectangles" presStyleCnt="0"/>
      <dgm:spPr/>
    </dgm:pt>
    <dgm:pt modelId="{C232E4A0-1D81-4DD6-98B8-7495A59C2D9A}" type="pres">
      <dgm:prSet presAssocID="{EB83ED00-46A8-4361-80FB-840B1430C689}" presName="parentLin" presStyleCnt="0"/>
      <dgm:spPr/>
    </dgm:pt>
    <dgm:pt modelId="{F77FD521-5AA1-407E-94CB-F54F4B86A9C9}" type="pres">
      <dgm:prSet presAssocID="{EB83ED00-46A8-4361-80FB-840B1430C689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F744FEB1-CEFC-406D-A728-51FAF97F63FA}" type="pres">
      <dgm:prSet presAssocID="{EB83ED00-46A8-4361-80FB-840B1430C689}" presName="parentText" presStyleLbl="node1" presStyleIdx="2" presStyleCnt="3" custScaleX="150037" custScaleY="49254" custLinFactX="-1612" custLinFactNeighborX="-100000" custLinFactNeighborY="-2967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B5BF0D-7D1C-4B6E-8869-5DEA12434BF6}" type="pres">
      <dgm:prSet presAssocID="{EB83ED00-46A8-4361-80FB-840B1430C689}" presName="negativeSpace" presStyleCnt="0"/>
      <dgm:spPr/>
    </dgm:pt>
    <dgm:pt modelId="{72D8BB0A-72CE-46A0-ADAD-1E0EB0A12D82}" type="pres">
      <dgm:prSet presAssocID="{EB83ED00-46A8-4361-80FB-840B1430C689}" presName="childText" presStyleLbl="conFgAcc1" presStyleIdx="2" presStyleCnt="3" custScaleX="12575" custScaleY="74863" custLinFactNeighborX="5202" custLinFactNeighborY="70915">
        <dgm:presLayoutVars>
          <dgm:bulletEnabled val="1"/>
        </dgm:presLayoutVars>
      </dgm:prSet>
      <dgm:spPr/>
    </dgm:pt>
  </dgm:ptLst>
  <dgm:cxnLst>
    <dgm:cxn modelId="{0D7F054F-96B3-471A-8DC0-A68E31BEA80E}" type="presOf" srcId="{F19E7DF1-01EF-4A9D-B342-02F6EA80AABC}" destId="{C1FE0EA8-2D79-4FE5-81A5-974738677019}" srcOrd="1" destOrd="0" presId="urn:microsoft.com/office/officeart/2005/8/layout/list1"/>
    <dgm:cxn modelId="{76F1ABC2-3536-4FB9-AB30-0AA9877C87E1}" srcId="{4DFF3559-E5F2-4E30-894F-17FC41E3D621}" destId="{EB83ED00-46A8-4361-80FB-840B1430C689}" srcOrd="2" destOrd="0" parTransId="{FE969286-A107-490F-9B32-9907B77C492E}" sibTransId="{BE92B597-43C9-4852-9CF2-A550A468A8E6}"/>
    <dgm:cxn modelId="{49D554D1-4BDD-4909-8642-36FDC845868A}" type="presOf" srcId="{4DFF3559-E5F2-4E30-894F-17FC41E3D621}" destId="{59D04090-2670-471B-B8C9-E36E8F8E2438}" srcOrd="0" destOrd="0" presId="urn:microsoft.com/office/officeart/2005/8/layout/list1"/>
    <dgm:cxn modelId="{AE5ABE2D-CB2C-43AE-AB73-1B0762B97994}" type="presOf" srcId="{23E642A1-CF34-4DDD-9661-995EF66D84E1}" destId="{7B446895-53A6-4FC6-A92F-31EE3DEC598D}" srcOrd="0" destOrd="0" presId="urn:microsoft.com/office/officeart/2005/8/layout/list1"/>
    <dgm:cxn modelId="{361FF3F4-253A-4CF6-B3D9-956CAF4C8235}" type="presOf" srcId="{F19E7DF1-01EF-4A9D-B342-02F6EA80AABC}" destId="{5F5BBFF5-8D2D-479F-BEE1-213D323EF0C6}" srcOrd="0" destOrd="0" presId="urn:microsoft.com/office/officeart/2005/8/layout/list1"/>
    <dgm:cxn modelId="{F91A06F3-CBE1-4436-AA3D-247561EB82E9}" type="presOf" srcId="{EB83ED00-46A8-4361-80FB-840B1430C689}" destId="{F77FD521-5AA1-407E-94CB-F54F4B86A9C9}" srcOrd="0" destOrd="0" presId="urn:microsoft.com/office/officeart/2005/8/layout/list1"/>
    <dgm:cxn modelId="{2977FFD6-D6E7-4CB5-BDC9-EC7247B9D824}" type="presOf" srcId="{EB83ED00-46A8-4361-80FB-840B1430C689}" destId="{F744FEB1-CEFC-406D-A728-51FAF97F63FA}" srcOrd="1" destOrd="0" presId="urn:microsoft.com/office/officeart/2005/8/layout/list1"/>
    <dgm:cxn modelId="{B4D71AB9-0C7E-449D-B525-CF3923FF4D65}" srcId="{4DFF3559-E5F2-4E30-894F-17FC41E3D621}" destId="{F19E7DF1-01EF-4A9D-B342-02F6EA80AABC}" srcOrd="0" destOrd="0" parTransId="{F2CF3A4E-69FB-48BC-B2A0-323001FE41F7}" sibTransId="{0BCF9652-CD9F-404E-B8FC-7B11D838596F}"/>
    <dgm:cxn modelId="{44E0CE83-D5F7-40ED-ABA1-E58B9D494BE7}" srcId="{4DFF3559-E5F2-4E30-894F-17FC41E3D621}" destId="{23E642A1-CF34-4DDD-9661-995EF66D84E1}" srcOrd="1" destOrd="0" parTransId="{B72069D9-D02A-4A62-9A7D-C1DFFFF927A3}" sibTransId="{A9B402F6-2BC3-4060-827E-3C668E7E8B41}"/>
    <dgm:cxn modelId="{4D765E92-70C4-4C59-B6C9-78024BA4B814}" type="presOf" srcId="{23E642A1-CF34-4DDD-9661-995EF66D84E1}" destId="{451E7FE4-1311-4459-AB94-F20B3520CA7C}" srcOrd="1" destOrd="0" presId="urn:microsoft.com/office/officeart/2005/8/layout/list1"/>
    <dgm:cxn modelId="{28843781-2C1E-4CFF-9539-07CA1FDF096B}" type="presParOf" srcId="{59D04090-2670-471B-B8C9-E36E8F8E2438}" destId="{F91186D7-B124-49D9-9EA9-C47AA0EE7BE3}" srcOrd="0" destOrd="0" presId="urn:microsoft.com/office/officeart/2005/8/layout/list1"/>
    <dgm:cxn modelId="{692E225F-D276-44AB-A0F8-1D0BB2E2A96D}" type="presParOf" srcId="{F91186D7-B124-49D9-9EA9-C47AA0EE7BE3}" destId="{5F5BBFF5-8D2D-479F-BEE1-213D323EF0C6}" srcOrd="0" destOrd="0" presId="urn:microsoft.com/office/officeart/2005/8/layout/list1"/>
    <dgm:cxn modelId="{3FBB368C-E066-45DC-809B-8AFD2FD17AC5}" type="presParOf" srcId="{F91186D7-B124-49D9-9EA9-C47AA0EE7BE3}" destId="{C1FE0EA8-2D79-4FE5-81A5-974738677019}" srcOrd="1" destOrd="0" presId="urn:microsoft.com/office/officeart/2005/8/layout/list1"/>
    <dgm:cxn modelId="{56CECCFA-2DC6-4401-A803-80BB807D9074}" type="presParOf" srcId="{59D04090-2670-471B-B8C9-E36E8F8E2438}" destId="{542D8833-0719-4371-BFA7-DB91F71A551E}" srcOrd="1" destOrd="0" presId="urn:microsoft.com/office/officeart/2005/8/layout/list1"/>
    <dgm:cxn modelId="{A3423A07-01D2-480E-AB7C-F6E83FC88F36}" type="presParOf" srcId="{59D04090-2670-471B-B8C9-E36E8F8E2438}" destId="{31156208-5395-4E7E-A227-8763668AB5F9}" srcOrd="2" destOrd="0" presId="urn:microsoft.com/office/officeart/2005/8/layout/list1"/>
    <dgm:cxn modelId="{C683907B-A371-45B7-A21B-004E50D4462E}" type="presParOf" srcId="{59D04090-2670-471B-B8C9-E36E8F8E2438}" destId="{60AB1569-6E79-4EAF-8123-5246B88FFEEA}" srcOrd="3" destOrd="0" presId="urn:microsoft.com/office/officeart/2005/8/layout/list1"/>
    <dgm:cxn modelId="{40F58DCC-6067-4060-B303-14157BFEC5D4}" type="presParOf" srcId="{59D04090-2670-471B-B8C9-E36E8F8E2438}" destId="{FD51239E-75CA-41A2-9754-1F0398FC9B60}" srcOrd="4" destOrd="0" presId="urn:microsoft.com/office/officeart/2005/8/layout/list1"/>
    <dgm:cxn modelId="{856C57FD-BF69-4629-8876-6B5A02051280}" type="presParOf" srcId="{FD51239E-75CA-41A2-9754-1F0398FC9B60}" destId="{7B446895-53A6-4FC6-A92F-31EE3DEC598D}" srcOrd="0" destOrd="0" presId="urn:microsoft.com/office/officeart/2005/8/layout/list1"/>
    <dgm:cxn modelId="{7F28AA9A-1D56-4EF2-9016-E86F7CA6DFC5}" type="presParOf" srcId="{FD51239E-75CA-41A2-9754-1F0398FC9B60}" destId="{451E7FE4-1311-4459-AB94-F20B3520CA7C}" srcOrd="1" destOrd="0" presId="urn:microsoft.com/office/officeart/2005/8/layout/list1"/>
    <dgm:cxn modelId="{A691C629-C43F-422C-A3C6-96830665CBCF}" type="presParOf" srcId="{59D04090-2670-471B-B8C9-E36E8F8E2438}" destId="{4CDDBE24-21B2-46B2-BE4A-5FEBD747B9ED}" srcOrd="5" destOrd="0" presId="urn:microsoft.com/office/officeart/2005/8/layout/list1"/>
    <dgm:cxn modelId="{598E16F6-5186-4CB5-84DE-8518658029BA}" type="presParOf" srcId="{59D04090-2670-471B-B8C9-E36E8F8E2438}" destId="{B1E8343B-4860-4332-97A5-FFAB56D1EC59}" srcOrd="6" destOrd="0" presId="urn:microsoft.com/office/officeart/2005/8/layout/list1"/>
    <dgm:cxn modelId="{24AC0405-52BB-4EC8-A2CD-74D7697A4DE0}" type="presParOf" srcId="{59D04090-2670-471B-B8C9-E36E8F8E2438}" destId="{381756F8-5711-4748-801A-A2A8E1E97371}" srcOrd="7" destOrd="0" presId="urn:microsoft.com/office/officeart/2005/8/layout/list1"/>
    <dgm:cxn modelId="{2A92DB21-78D5-4A4E-A72F-E91DE0B8FB5A}" type="presParOf" srcId="{59D04090-2670-471B-B8C9-E36E8F8E2438}" destId="{C232E4A0-1D81-4DD6-98B8-7495A59C2D9A}" srcOrd="8" destOrd="0" presId="urn:microsoft.com/office/officeart/2005/8/layout/list1"/>
    <dgm:cxn modelId="{ABBC1C73-89E0-4043-9BF6-23F0FF14C837}" type="presParOf" srcId="{C232E4A0-1D81-4DD6-98B8-7495A59C2D9A}" destId="{F77FD521-5AA1-407E-94CB-F54F4B86A9C9}" srcOrd="0" destOrd="0" presId="urn:microsoft.com/office/officeart/2005/8/layout/list1"/>
    <dgm:cxn modelId="{F8517E49-4577-4D1D-927C-77FEB4F968C7}" type="presParOf" srcId="{C232E4A0-1D81-4DD6-98B8-7495A59C2D9A}" destId="{F744FEB1-CEFC-406D-A728-51FAF97F63FA}" srcOrd="1" destOrd="0" presId="urn:microsoft.com/office/officeart/2005/8/layout/list1"/>
    <dgm:cxn modelId="{200A089E-2B66-42A5-873A-7CACE29B59FB}" type="presParOf" srcId="{59D04090-2670-471B-B8C9-E36E8F8E2438}" destId="{DDB5BF0D-7D1C-4B6E-8869-5DEA12434BF6}" srcOrd="9" destOrd="0" presId="urn:microsoft.com/office/officeart/2005/8/layout/list1"/>
    <dgm:cxn modelId="{C19A4B16-8481-4DE3-AEFB-CB4743BC901D}" type="presParOf" srcId="{59D04090-2670-471B-B8C9-E36E8F8E2438}" destId="{72D8BB0A-72CE-46A0-ADAD-1E0EB0A12D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CC97393-B994-4D90-8C45-AED39F2F08C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EC18B1-4B43-4C96-AC45-953956637A19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0070C0"/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4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Якісний</a:t>
          </a:r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показник</a:t>
          </a:r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(57,9%)</a:t>
          </a: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FAA1BE-95F2-4434-86DF-3B56F9BEE796}" type="parTrans" cxnId="{5684B63F-4BDF-40B0-8294-51AF7D5E3C00}">
      <dgm:prSet/>
      <dgm:spPr/>
      <dgm:t>
        <a:bodyPr/>
        <a:lstStyle/>
        <a:p>
          <a:endParaRPr lang="ru-RU"/>
        </a:p>
      </dgm:t>
    </dgm:pt>
    <dgm:pt modelId="{786FEE10-638E-48C3-BE96-4BA3BDE2EF89}" type="sibTrans" cxnId="{5684B63F-4BDF-40B0-8294-51AF7D5E3C00}">
      <dgm:prSet/>
      <dgm:spPr/>
      <dgm:t>
        <a:bodyPr/>
        <a:lstStyle/>
        <a:p>
          <a:endParaRPr lang="ru-RU"/>
        </a:p>
      </dgm:t>
    </dgm:pt>
    <dgm:pt modelId="{10B120D2-C8BE-4752-A4AD-D6C8D11EA9CD}">
      <dgm:prSet phldrT="[Текст]"/>
      <dgm:spPr>
        <a:solidFill>
          <a:schemeClr val="tx2">
            <a:lumMod val="60000"/>
            <a:lumOff val="40000"/>
          </a:schemeClr>
        </a:solidFill>
        <a:effectLst>
          <a:glow rad="1397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131 (62,8%)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BC1500-7301-4729-9785-024D79CADFF9}" type="parTrans" cxnId="{F2AF5FB9-1E67-409E-ABD6-A6D11B16A059}">
      <dgm:prSet/>
      <dgm:spPr>
        <a:ln w="38100">
          <a:solidFill>
            <a:srgbClr val="00B0F0"/>
          </a:solidFill>
        </a:ln>
      </dgm:spPr>
      <dgm:t>
        <a:bodyPr/>
        <a:lstStyle/>
        <a:p>
          <a:endParaRPr lang="ru-RU"/>
        </a:p>
      </dgm:t>
    </dgm:pt>
    <dgm:pt modelId="{E1955C14-C160-4962-AC59-4F5139496C92}" type="sibTrans" cxnId="{F2AF5FB9-1E67-409E-ABD6-A6D11B16A059}">
      <dgm:prSet/>
      <dgm:spPr/>
      <dgm:t>
        <a:bodyPr/>
        <a:lstStyle/>
        <a:p>
          <a:endParaRPr lang="ru-RU"/>
        </a:p>
      </dgm:t>
    </dgm:pt>
    <dgm:pt modelId="{9B8420E4-E114-41BB-A129-B936F5A433CA}">
      <dgm:prSet phldrT="[Текст]"/>
      <dgm:spPr>
        <a:solidFill>
          <a:schemeClr val="accent2">
            <a:lumMod val="60000"/>
            <a:lumOff val="40000"/>
          </a:schemeClr>
        </a:solidFill>
        <a:effectLst>
          <a:glow rad="1397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132 (52,2%)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BA6C20-6E6F-40F3-B724-57EE1CCB7AB9}" type="parTrans" cxnId="{AEFB5E22-5C5E-4BC7-89EB-BB2B0F878934}">
      <dgm:prSet/>
      <dgm:spPr>
        <a:ln w="38100">
          <a:solidFill>
            <a:srgbClr val="00B0F0"/>
          </a:solidFill>
        </a:ln>
      </dgm:spPr>
      <dgm:t>
        <a:bodyPr/>
        <a:lstStyle/>
        <a:p>
          <a:endParaRPr lang="ru-RU"/>
        </a:p>
      </dgm:t>
    </dgm:pt>
    <dgm:pt modelId="{B222FE4B-3FEA-4BC1-BC7F-459C132C4F48}" type="sibTrans" cxnId="{AEFB5E22-5C5E-4BC7-89EB-BB2B0F878934}">
      <dgm:prSet/>
      <dgm:spPr/>
      <dgm:t>
        <a:bodyPr/>
        <a:lstStyle/>
        <a:p>
          <a:endParaRPr lang="ru-RU"/>
        </a:p>
      </dgm:t>
    </dgm:pt>
    <dgm:pt modelId="{B186033F-976E-47AD-9FC9-77F64FAD8101}">
      <dgm:prSet phldrT="[Текст]"/>
      <dgm:spPr>
        <a:solidFill>
          <a:schemeClr val="accent5">
            <a:lumMod val="75000"/>
          </a:schemeClr>
        </a:solidFill>
        <a:effectLst>
          <a:glow rad="1397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133 (</a:t>
          </a:r>
          <a:r>
            <a: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57%)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2638FE-5DE7-405E-9248-D637882CB0F0}" type="parTrans" cxnId="{FB7F9AFD-B511-4782-B3FB-D212B47C85B4}">
      <dgm:prSet/>
      <dgm:spPr>
        <a:ln w="38100">
          <a:solidFill>
            <a:srgbClr val="00B0F0"/>
          </a:solidFill>
        </a:ln>
      </dgm:spPr>
      <dgm:t>
        <a:bodyPr/>
        <a:lstStyle/>
        <a:p>
          <a:endParaRPr lang="ru-RU"/>
        </a:p>
      </dgm:t>
    </dgm:pt>
    <dgm:pt modelId="{9146E89E-3585-4614-9DA8-1C1BBDFC8582}" type="sibTrans" cxnId="{FB7F9AFD-B511-4782-B3FB-D212B47C85B4}">
      <dgm:prSet/>
      <dgm:spPr/>
      <dgm:t>
        <a:bodyPr/>
        <a:lstStyle/>
        <a:p>
          <a:endParaRPr lang="ru-RU"/>
        </a:p>
      </dgm:t>
    </dgm:pt>
    <dgm:pt modelId="{3B4C9A8A-FA7D-453B-B68A-9004C73159AF}" type="pres">
      <dgm:prSet presAssocID="{CCC97393-B994-4D90-8C45-AED39F2F08C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E7CA4F-A43C-4EA8-B7B9-23CF4B64089F}" type="pres">
      <dgm:prSet presAssocID="{5EEC18B1-4B43-4C96-AC45-953956637A19}" presName="root1" presStyleCnt="0"/>
      <dgm:spPr/>
    </dgm:pt>
    <dgm:pt modelId="{A08397BB-3F07-44C6-909F-40168D79EACE}" type="pres">
      <dgm:prSet presAssocID="{5EEC18B1-4B43-4C96-AC45-953956637A19}" presName="LevelOneTextNode" presStyleLbl="node0" presStyleIdx="0" presStyleCnt="1" custScaleX="1395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96C158-3CEF-459D-B4DF-A88E927FAF12}" type="pres">
      <dgm:prSet presAssocID="{5EEC18B1-4B43-4C96-AC45-953956637A19}" presName="level2hierChild" presStyleCnt="0"/>
      <dgm:spPr/>
    </dgm:pt>
    <dgm:pt modelId="{31E5AEB2-BE37-49CF-8523-6BE887E98688}" type="pres">
      <dgm:prSet presAssocID="{B6BC1500-7301-4729-9785-024D79CADFF9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32645F55-6713-4F79-8E81-7D9424F6D308}" type="pres">
      <dgm:prSet presAssocID="{B6BC1500-7301-4729-9785-024D79CADFF9}" presName="connTx" presStyleLbl="parChTrans1D2" presStyleIdx="0" presStyleCnt="3"/>
      <dgm:spPr/>
      <dgm:t>
        <a:bodyPr/>
        <a:lstStyle/>
        <a:p>
          <a:endParaRPr lang="ru-RU"/>
        </a:p>
      </dgm:t>
    </dgm:pt>
    <dgm:pt modelId="{06EE8415-0990-45B1-AC5D-0E529EED9985}" type="pres">
      <dgm:prSet presAssocID="{10B120D2-C8BE-4752-A4AD-D6C8D11EA9CD}" presName="root2" presStyleCnt="0"/>
      <dgm:spPr/>
    </dgm:pt>
    <dgm:pt modelId="{66E8F76E-C49D-4B8C-B721-663D59B242B0}" type="pres">
      <dgm:prSet presAssocID="{10B120D2-C8BE-4752-A4AD-D6C8D11EA9CD}" presName="LevelTwoTextNode" presStyleLbl="node2" presStyleIdx="0" presStyleCnt="3" custScaleX="1502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91B2A2-84B5-4CD1-B03B-AC443B3F1A53}" type="pres">
      <dgm:prSet presAssocID="{10B120D2-C8BE-4752-A4AD-D6C8D11EA9CD}" presName="level3hierChild" presStyleCnt="0"/>
      <dgm:spPr/>
    </dgm:pt>
    <dgm:pt modelId="{A3E79121-5ED8-40EE-A6F9-8402360B0866}" type="pres">
      <dgm:prSet presAssocID="{41BA6C20-6E6F-40F3-B724-57EE1CCB7AB9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E9550F4E-B426-4390-8EBB-D5B7279B745A}" type="pres">
      <dgm:prSet presAssocID="{41BA6C20-6E6F-40F3-B724-57EE1CCB7AB9}" presName="connTx" presStyleLbl="parChTrans1D2" presStyleIdx="1" presStyleCnt="3"/>
      <dgm:spPr/>
      <dgm:t>
        <a:bodyPr/>
        <a:lstStyle/>
        <a:p>
          <a:endParaRPr lang="ru-RU"/>
        </a:p>
      </dgm:t>
    </dgm:pt>
    <dgm:pt modelId="{1FBF0EA5-BEBE-45A4-8484-AF79D7F61644}" type="pres">
      <dgm:prSet presAssocID="{9B8420E4-E114-41BB-A129-B936F5A433CA}" presName="root2" presStyleCnt="0"/>
      <dgm:spPr/>
    </dgm:pt>
    <dgm:pt modelId="{CFC84692-BAE3-43B3-A6E9-704F3E1E18DE}" type="pres">
      <dgm:prSet presAssocID="{9B8420E4-E114-41BB-A129-B936F5A433CA}" presName="LevelTwoTextNode" presStyleLbl="node2" presStyleIdx="1" presStyleCnt="3" custScaleX="1509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79AF09-31D4-4934-93BC-757697D71E6B}" type="pres">
      <dgm:prSet presAssocID="{9B8420E4-E114-41BB-A129-B936F5A433CA}" presName="level3hierChild" presStyleCnt="0"/>
      <dgm:spPr/>
    </dgm:pt>
    <dgm:pt modelId="{8DAB10C8-66CE-46F1-9D14-76EB36D2F19C}" type="pres">
      <dgm:prSet presAssocID="{C62638FE-5DE7-405E-9248-D637882CB0F0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72603FA3-A3A2-4EC6-8267-DEA67E180E51}" type="pres">
      <dgm:prSet presAssocID="{C62638FE-5DE7-405E-9248-D637882CB0F0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0C81503-C069-4847-9D2C-AD9798A3056F}" type="pres">
      <dgm:prSet presAssocID="{B186033F-976E-47AD-9FC9-77F64FAD8101}" presName="root2" presStyleCnt="0"/>
      <dgm:spPr/>
    </dgm:pt>
    <dgm:pt modelId="{9DC2C3AD-A68A-466F-80EB-5CA8AF551D7D}" type="pres">
      <dgm:prSet presAssocID="{B186033F-976E-47AD-9FC9-77F64FAD8101}" presName="LevelTwoTextNode" presStyleLbl="node2" presStyleIdx="2" presStyleCnt="3" custScaleX="1516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1186BB-F558-4485-9D1B-A547ADF1937F}" type="pres">
      <dgm:prSet presAssocID="{B186033F-976E-47AD-9FC9-77F64FAD8101}" presName="level3hierChild" presStyleCnt="0"/>
      <dgm:spPr/>
    </dgm:pt>
  </dgm:ptLst>
  <dgm:cxnLst>
    <dgm:cxn modelId="{656CB306-46EC-47E5-98B2-97BDB8575429}" type="presOf" srcId="{B6BC1500-7301-4729-9785-024D79CADFF9}" destId="{31E5AEB2-BE37-49CF-8523-6BE887E98688}" srcOrd="0" destOrd="0" presId="urn:microsoft.com/office/officeart/2008/layout/HorizontalMultiLevelHierarchy"/>
    <dgm:cxn modelId="{49C90636-7471-437A-BA3C-E65D16211737}" type="presOf" srcId="{9B8420E4-E114-41BB-A129-B936F5A433CA}" destId="{CFC84692-BAE3-43B3-A6E9-704F3E1E18DE}" srcOrd="0" destOrd="0" presId="urn:microsoft.com/office/officeart/2008/layout/HorizontalMultiLevelHierarchy"/>
    <dgm:cxn modelId="{F2AF5FB9-1E67-409E-ABD6-A6D11B16A059}" srcId="{5EEC18B1-4B43-4C96-AC45-953956637A19}" destId="{10B120D2-C8BE-4752-A4AD-D6C8D11EA9CD}" srcOrd="0" destOrd="0" parTransId="{B6BC1500-7301-4729-9785-024D79CADFF9}" sibTransId="{E1955C14-C160-4962-AC59-4F5139496C92}"/>
    <dgm:cxn modelId="{5684B63F-4BDF-40B0-8294-51AF7D5E3C00}" srcId="{CCC97393-B994-4D90-8C45-AED39F2F08CB}" destId="{5EEC18B1-4B43-4C96-AC45-953956637A19}" srcOrd="0" destOrd="0" parTransId="{81FAA1BE-95F2-4434-86DF-3B56F9BEE796}" sibTransId="{786FEE10-638E-48C3-BE96-4BA3BDE2EF89}"/>
    <dgm:cxn modelId="{53AD9443-B600-4D20-906A-E76C5EBD14EE}" type="presOf" srcId="{41BA6C20-6E6F-40F3-B724-57EE1CCB7AB9}" destId="{E9550F4E-B426-4390-8EBB-D5B7279B745A}" srcOrd="1" destOrd="0" presId="urn:microsoft.com/office/officeart/2008/layout/HorizontalMultiLevelHierarchy"/>
    <dgm:cxn modelId="{754F2618-FA56-4E14-B174-37122375D7CF}" type="presOf" srcId="{B186033F-976E-47AD-9FC9-77F64FAD8101}" destId="{9DC2C3AD-A68A-466F-80EB-5CA8AF551D7D}" srcOrd="0" destOrd="0" presId="urn:microsoft.com/office/officeart/2008/layout/HorizontalMultiLevelHierarchy"/>
    <dgm:cxn modelId="{EA511209-BC88-40E2-9A06-18D6282D342A}" type="presOf" srcId="{10B120D2-C8BE-4752-A4AD-D6C8D11EA9CD}" destId="{66E8F76E-C49D-4B8C-B721-663D59B242B0}" srcOrd="0" destOrd="0" presId="urn:microsoft.com/office/officeart/2008/layout/HorizontalMultiLevelHierarchy"/>
    <dgm:cxn modelId="{AEFB5E22-5C5E-4BC7-89EB-BB2B0F878934}" srcId="{5EEC18B1-4B43-4C96-AC45-953956637A19}" destId="{9B8420E4-E114-41BB-A129-B936F5A433CA}" srcOrd="1" destOrd="0" parTransId="{41BA6C20-6E6F-40F3-B724-57EE1CCB7AB9}" sibTransId="{B222FE4B-3FEA-4BC1-BC7F-459C132C4F48}"/>
    <dgm:cxn modelId="{824CF6D6-55AE-470A-9D57-1AE3CB0DED00}" type="presOf" srcId="{B6BC1500-7301-4729-9785-024D79CADFF9}" destId="{32645F55-6713-4F79-8E81-7D9424F6D308}" srcOrd="1" destOrd="0" presId="urn:microsoft.com/office/officeart/2008/layout/HorizontalMultiLevelHierarchy"/>
    <dgm:cxn modelId="{51C5418C-9106-4D55-AF01-3167E7392670}" type="presOf" srcId="{41BA6C20-6E6F-40F3-B724-57EE1CCB7AB9}" destId="{A3E79121-5ED8-40EE-A6F9-8402360B0866}" srcOrd="0" destOrd="0" presId="urn:microsoft.com/office/officeart/2008/layout/HorizontalMultiLevelHierarchy"/>
    <dgm:cxn modelId="{5771D032-F028-413F-9E4C-6BB26048DE45}" type="presOf" srcId="{C62638FE-5DE7-405E-9248-D637882CB0F0}" destId="{8DAB10C8-66CE-46F1-9D14-76EB36D2F19C}" srcOrd="0" destOrd="0" presId="urn:microsoft.com/office/officeart/2008/layout/HorizontalMultiLevelHierarchy"/>
    <dgm:cxn modelId="{4E569E49-7E05-49B8-80B8-A4FD2E12F074}" type="presOf" srcId="{5EEC18B1-4B43-4C96-AC45-953956637A19}" destId="{A08397BB-3F07-44C6-909F-40168D79EACE}" srcOrd="0" destOrd="0" presId="urn:microsoft.com/office/officeart/2008/layout/HorizontalMultiLevelHierarchy"/>
    <dgm:cxn modelId="{FB7F9AFD-B511-4782-B3FB-D212B47C85B4}" srcId="{5EEC18B1-4B43-4C96-AC45-953956637A19}" destId="{B186033F-976E-47AD-9FC9-77F64FAD8101}" srcOrd="2" destOrd="0" parTransId="{C62638FE-5DE7-405E-9248-D637882CB0F0}" sibTransId="{9146E89E-3585-4614-9DA8-1C1BBDFC8582}"/>
    <dgm:cxn modelId="{5D453B41-D9A7-4F4B-A6E4-B2B04DBD3D20}" type="presOf" srcId="{CCC97393-B994-4D90-8C45-AED39F2F08CB}" destId="{3B4C9A8A-FA7D-453B-B68A-9004C73159AF}" srcOrd="0" destOrd="0" presId="urn:microsoft.com/office/officeart/2008/layout/HorizontalMultiLevelHierarchy"/>
    <dgm:cxn modelId="{6F4CFE0D-58F0-4B65-A33B-313F7AEC111C}" type="presOf" srcId="{C62638FE-5DE7-405E-9248-D637882CB0F0}" destId="{72603FA3-A3A2-4EC6-8267-DEA67E180E51}" srcOrd="1" destOrd="0" presId="urn:microsoft.com/office/officeart/2008/layout/HorizontalMultiLevelHierarchy"/>
    <dgm:cxn modelId="{95C4139E-6E81-4949-9A53-472853C76593}" type="presParOf" srcId="{3B4C9A8A-FA7D-453B-B68A-9004C73159AF}" destId="{E7E7CA4F-A43C-4EA8-B7B9-23CF4B64089F}" srcOrd="0" destOrd="0" presId="urn:microsoft.com/office/officeart/2008/layout/HorizontalMultiLevelHierarchy"/>
    <dgm:cxn modelId="{F6311BCC-D7A4-4820-A764-A14FF1FC5A78}" type="presParOf" srcId="{E7E7CA4F-A43C-4EA8-B7B9-23CF4B64089F}" destId="{A08397BB-3F07-44C6-909F-40168D79EACE}" srcOrd="0" destOrd="0" presId="urn:microsoft.com/office/officeart/2008/layout/HorizontalMultiLevelHierarchy"/>
    <dgm:cxn modelId="{BA5229B9-6CE7-4E0E-86E9-397089A88FE4}" type="presParOf" srcId="{E7E7CA4F-A43C-4EA8-B7B9-23CF4B64089F}" destId="{3C96C158-3CEF-459D-B4DF-A88E927FAF12}" srcOrd="1" destOrd="0" presId="urn:microsoft.com/office/officeart/2008/layout/HorizontalMultiLevelHierarchy"/>
    <dgm:cxn modelId="{4BA87E35-CFB2-441A-A89F-2806E4D53BCE}" type="presParOf" srcId="{3C96C158-3CEF-459D-B4DF-A88E927FAF12}" destId="{31E5AEB2-BE37-49CF-8523-6BE887E98688}" srcOrd="0" destOrd="0" presId="urn:microsoft.com/office/officeart/2008/layout/HorizontalMultiLevelHierarchy"/>
    <dgm:cxn modelId="{BFB73603-DBBE-41E8-A94E-9D232CB610E5}" type="presParOf" srcId="{31E5AEB2-BE37-49CF-8523-6BE887E98688}" destId="{32645F55-6713-4F79-8E81-7D9424F6D308}" srcOrd="0" destOrd="0" presId="urn:microsoft.com/office/officeart/2008/layout/HorizontalMultiLevelHierarchy"/>
    <dgm:cxn modelId="{D7F1CAF2-1D72-4542-ADDA-E513047DD992}" type="presParOf" srcId="{3C96C158-3CEF-459D-B4DF-A88E927FAF12}" destId="{06EE8415-0990-45B1-AC5D-0E529EED9985}" srcOrd="1" destOrd="0" presId="urn:microsoft.com/office/officeart/2008/layout/HorizontalMultiLevelHierarchy"/>
    <dgm:cxn modelId="{A76DC7D3-EA4F-459F-B5E0-1C9C7A5C28E3}" type="presParOf" srcId="{06EE8415-0990-45B1-AC5D-0E529EED9985}" destId="{66E8F76E-C49D-4B8C-B721-663D59B242B0}" srcOrd="0" destOrd="0" presId="urn:microsoft.com/office/officeart/2008/layout/HorizontalMultiLevelHierarchy"/>
    <dgm:cxn modelId="{FF06E403-60E9-4220-937A-15E7AE508D40}" type="presParOf" srcId="{06EE8415-0990-45B1-AC5D-0E529EED9985}" destId="{0891B2A2-84B5-4CD1-B03B-AC443B3F1A53}" srcOrd="1" destOrd="0" presId="urn:microsoft.com/office/officeart/2008/layout/HorizontalMultiLevelHierarchy"/>
    <dgm:cxn modelId="{A21A7D58-E027-4EA4-8923-02C00BB5F9C4}" type="presParOf" srcId="{3C96C158-3CEF-459D-B4DF-A88E927FAF12}" destId="{A3E79121-5ED8-40EE-A6F9-8402360B0866}" srcOrd="2" destOrd="0" presId="urn:microsoft.com/office/officeart/2008/layout/HorizontalMultiLevelHierarchy"/>
    <dgm:cxn modelId="{92E1414B-D5F9-4345-8787-9C8B71524034}" type="presParOf" srcId="{A3E79121-5ED8-40EE-A6F9-8402360B0866}" destId="{E9550F4E-B426-4390-8EBB-D5B7279B745A}" srcOrd="0" destOrd="0" presId="urn:microsoft.com/office/officeart/2008/layout/HorizontalMultiLevelHierarchy"/>
    <dgm:cxn modelId="{A55D618B-0BC8-4A3A-B0CF-EAAE8A1524D2}" type="presParOf" srcId="{3C96C158-3CEF-459D-B4DF-A88E927FAF12}" destId="{1FBF0EA5-BEBE-45A4-8484-AF79D7F61644}" srcOrd="3" destOrd="0" presId="urn:microsoft.com/office/officeart/2008/layout/HorizontalMultiLevelHierarchy"/>
    <dgm:cxn modelId="{675C6B3C-7B49-4C38-93A1-611E250D4FAD}" type="presParOf" srcId="{1FBF0EA5-BEBE-45A4-8484-AF79D7F61644}" destId="{CFC84692-BAE3-43B3-A6E9-704F3E1E18DE}" srcOrd="0" destOrd="0" presId="urn:microsoft.com/office/officeart/2008/layout/HorizontalMultiLevelHierarchy"/>
    <dgm:cxn modelId="{16BEBB21-57F8-47C6-A4D4-E74CC0D5E1FE}" type="presParOf" srcId="{1FBF0EA5-BEBE-45A4-8484-AF79D7F61644}" destId="{4879AF09-31D4-4934-93BC-757697D71E6B}" srcOrd="1" destOrd="0" presId="urn:microsoft.com/office/officeart/2008/layout/HorizontalMultiLevelHierarchy"/>
    <dgm:cxn modelId="{499A00B8-9AFF-4CAF-B0AF-53F2A26CE42F}" type="presParOf" srcId="{3C96C158-3CEF-459D-B4DF-A88E927FAF12}" destId="{8DAB10C8-66CE-46F1-9D14-76EB36D2F19C}" srcOrd="4" destOrd="0" presId="urn:microsoft.com/office/officeart/2008/layout/HorizontalMultiLevelHierarchy"/>
    <dgm:cxn modelId="{43CFF49B-FC97-41E8-846F-C4B7B13AD643}" type="presParOf" srcId="{8DAB10C8-66CE-46F1-9D14-76EB36D2F19C}" destId="{72603FA3-A3A2-4EC6-8267-DEA67E180E51}" srcOrd="0" destOrd="0" presId="urn:microsoft.com/office/officeart/2008/layout/HorizontalMultiLevelHierarchy"/>
    <dgm:cxn modelId="{D5E9CEDC-99EE-46C0-BF64-1B7BA8E8F14F}" type="presParOf" srcId="{3C96C158-3CEF-459D-B4DF-A88E927FAF12}" destId="{D0C81503-C069-4847-9D2C-AD9798A3056F}" srcOrd="5" destOrd="0" presId="urn:microsoft.com/office/officeart/2008/layout/HorizontalMultiLevelHierarchy"/>
    <dgm:cxn modelId="{9F84DF62-D989-4960-A1F6-18036386967E}" type="presParOf" srcId="{D0C81503-C069-4847-9D2C-AD9798A3056F}" destId="{9DC2C3AD-A68A-466F-80EB-5CA8AF551D7D}" srcOrd="0" destOrd="0" presId="urn:microsoft.com/office/officeart/2008/layout/HorizontalMultiLevelHierarchy"/>
    <dgm:cxn modelId="{ACFC8E52-CC19-4438-B3B1-99377C98C8DB}" type="presParOf" srcId="{D0C81503-C069-4847-9D2C-AD9798A3056F}" destId="{F71186BB-F558-4485-9D1B-A547ADF1937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EE3BF8-480E-49FF-95AD-2FCC83A48B97}">
      <dsp:nvSpPr>
        <dsp:cNvPr id="0" name=""/>
        <dsp:cNvSpPr/>
      </dsp:nvSpPr>
      <dsp:spPr>
        <a:xfrm>
          <a:off x="0" y="389700"/>
          <a:ext cx="3350235" cy="201014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Довіра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89700"/>
        <a:ext cx="3350235" cy="2010141"/>
      </dsp:txXfrm>
    </dsp:sp>
    <dsp:sp modelId="{E0DD7D42-B176-4159-B5E8-807262B2E4A6}">
      <dsp:nvSpPr>
        <dsp:cNvPr id="0" name=""/>
        <dsp:cNvSpPr/>
      </dsp:nvSpPr>
      <dsp:spPr>
        <a:xfrm>
          <a:off x="3685259" y="389700"/>
          <a:ext cx="3350235" cy="201014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Доброзичливість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позитивне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ставлення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85259" y="389700"/>
        <a:ext cx="3350235" cy="2010141"/>
      </dsp:txXfrm>
    </dsp:sp>
    <dsp:sp modelId="{2A3D9D13-1E99-4E19-B286-3EF66F717AB2}">
      <dsp:nvSpPr>
        <dsp:cNvPr id="0" name=""/>
        <dsp:cNvSpPr/>
      </dsp:nvSpPr>
      <dsp:spPr>
        <a:xfrm>
          <a:off x="7370518" y="389700"/>
          <a:ext cx="3350235" cy="201014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Рівність</a:t>
          </a:r>
          <a:r>
            <a:rPr lang="ru-RU" sz="3200" kern="1200" dirty="0" smtClean="0"/>
            <a:t> </a:t>
          </a:r>
          <a:r>
            <a:rPr lang="ru-RU" sz="3200" kern="1200" dirty="0" err="1" smtClean="0"/>
            <a:t>сторін</a:t>
          </a:r>
          <a:endParaRPr lang="ru-RU" sz="3200" kern="1200" dirty="0"/>
        </a:p>
      </dsp:txBody>
      <dsp:txXfrm>
        <a:off x="7370518" y="389700"/>
        <a:ext cx="3350235" cy="2010141"/>
      </dsp:txXfrm>
    </dsp:sp>
    <dsp:sp modelId="{9631360F-FE92-422B-8DEA-CB5E1F212B09}">
      <dsp:nvSpPr>
        <dsp:cNvPr id="0" name=""/>
        <dsp:cNvSpPr/>
      </dsp:nvSpPr>
      <dsp:spPr>
        <a:xfrm>
          <a:off x="0" y="2734865"/>
          <a:ext cx="3350235" cy="201014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Гнучкість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734865"/>
        <a:ext cx="3350235" cy="2010141"/>
      </dsp:txXfrm>
    </dsp:sp>
    <dsp:sp modelId="{575504E3-1DB4-41D2-9A95-E175F922985B}">
      <dsp:nvSpPr>
        <dsp:cNvPr id="0" name=""/>
        <dsp:cNvSpPr/>
      </dsp:nvSpPr>
      <dsp:spPr>
        <a:xfrm>
          <a:off x="3685259" y="2664530"/>
          <a:ext cx="3350235" cy="201014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Інноваційність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85259" y="2664530"/>
        <a:ext cx="3350235" cy="2010141"/>
      </dsp:txXfrm>
    </dsp:sp>
    <dsp:sp modelId="{278469DF-2330-40B3-B124-F85ECAB08C8C}">
      <dsp:nvSpPr>
        <dsp:cNvPr id="0" name=""/>
        <dsp:cNvSpPr/>
      </dsp:nvSpPr>
      <dsp:spPr>
        <a:xfrm>
          <a:off x="7370518" y="2734865"/>
          <a:ext cx="3350235" cy="201014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Обов’язкове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виконання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домовленостей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70518" y="2734865"/>
        <a:ext cx="3350235" cy="201014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B10C8-66CE-46F1-9D14-76EB36D2F19C}">
      <dsp:nvSpPr>
        <dsp:cNvPr id="0" name=""/>
        <dsp:cNvSpPr/>
      </dsp:nvSpPr>
      <dsp:spPr>
        <a:xfrm>
          <a:off x="3043641" y="2346177"/>
          <a:ext cx="659101" cy="1477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9550" y="0"/>
              </a:lnTo>
              <a:lnTo>
                <a:pt x="329550" y="1477382"/>
              </a:lnTo>
              <a:lnTo>
                <a:pt x="659101" y="1477382"/>
              </a:lnTo>
            </a:path>
          </a:pathLst>
        </a:custGeom>
        <a:noFill/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332748" y="3044424"/>
        <a:ext cx="80886" cy="80886"/>
      </dsp:txXfrm>
    </dsp:sp>
    <dsp:sp modelId="{A3E79121-5ED8-40EE-A6F9-8402360B0866}">
      <dsp:nvSpPr>
        <dsp:cNvPr id="0" name=""/>
        <dsp:cNvSpPr/>
      </dsp:nvSpPr>
      <dsp:spPr>
        <a:xfrm>
          <a:off x="3043641" y="2346177"/>
          <a:ext cx="659101" cy="247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9550" y="0"/>
              </a:lnTo>
              <a:lnTo>
                <a:pt x="329550" y="247697"/>
              </a:lnTo>
              <a:lnTo>
                <a:pt x="659101" y="247697"/>
              </a:lnTo>
            </a:path>
          </a:pathLst>
        </a:custGeom>
        <a:noFill/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355589" y="2452423"/>
        <a:ext cx="35205" cy="35205"/>
      </dsp:txXfrm>
    </dsp:sp>
    <dsp:sp modelId="{31E5AEB2-BE37-49CF-8523-6BE887E98688}">
      <dsp:nvSpPr>
        <dsp:cNvPr id="0" name=""/>
        <dsp:cNvSpPr/>
      </dsp:nvSpPr>
      <dsp:spPr>
        <a:xfrm>
          <a:off x="3043641" y="1364189"/>
          <a:ext cx="659101" cy="981987"/>
        </a:xfrm>
        <a:custGeom>
          <a:avLst/>
          <a:gdLst/>
          <a:ahLst/>
          <a:cxnLst/>
          <a:rect l="0" t="0" r="0" b="0"/>
          <a:pathLst>
            <a:path>
              <a:moveTo>
                <a:pt x="0" y="981987"/>
              </a:moveTo>
              <a:lnTo>
                <a:pt x="329550" y="981987"/>
              </a:lnTo>
              <a:lnTo>
                <a:pt x="329550" y="0"/>
              </a:lnTo>
              <a:lnTo>
                <a:pt x="659101" y="0"/>
              </a:lnTo>
            </a:path>
          </a:pathLst>
        </a:custGeom>
        <a:noFill/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0" kern="1200">
            <a:solidFill>
              <a:srgbClr val="7030A0"/>
            </a:solidFill>
          </a:endParaRPr>
        </a:p>
      </dsp:txBody>
      <dsp:txXfrm>
        <a:off x="3343625" y="1825616"/>
        <a:ext cx="59133" cy="59133"/>
      </dsp:txXfrm>
    </dsp:sp>
    <dsp:sp modelId="{A08397BB-3F07-44C6-909F-40168D79EACE}">
      <dsp:nvSpPr>
        <dsp:cNvPr id="0" name=""/>
        <dsp:cNvSpPr/>
      </dsp:nvSpPr>
      <dsp:spPr>
        <a:xfrm>
          <a:off x="289083" y="949476"/>
          <a:ext cx="2715714" cy="2793401"/>
        </a:xfrm>
        <a:prstGeom prst="rect">
          <a:avLst/>
        </a:prstGeom>
        <a:solidFill>
          <a:srgbClr val="0070C0"/>
        </a:solidFill>
        <a:ln>
          <a:noFill/>
        </a:ln>
        <a:effectLst>
          <a:glow rad="139700">
            <a:schemeClr val="accent2">
              <a:satMod val="175000"/>
              <a:alpha val="40000"/>
            </a:schemeClr>
          </a:glo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Середній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</a:t>
          </a: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(3,7)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9083" y="949476"/>
        <a:ext cx="2715714" cy="2793401"/>
      </dsp:txXfrm>
    </dsp:sp>
    <dsp:sp modelId="{66E8F76E-C49D-4B8C-B721-663D59B242B0}">
      <dsp:nvSpPr>
        <dsp:cNvPr id="0" name=""/>
        <dsp:cNvSpPr/>
      </dsp:nvSpPr>
      <dsp:spPr>
        <a:xfrm>
          <a:off x="3702742" y="872315"/>
          <a:ext cx="4847042" cy="983748"/>
        </a:xfrm>
        <a:prstGeom prst="rect">
          <a:avLst/>
        </a:prstGeom>
        <a:solidFill>
          <a:schemeClr val="accent3">
            <a:lumMod val="75000"/>
          </a:schemeClr>
        </a:solidFill>
        <a:ln w="12700" cap="flat" cmpd="sng" algn="ctr">
          <a:noFill/>
          <a:prstDash val="solid"/>
          <a:miter lim="800000"/>
        </a:ln>
        <a:effectLst>
          <a:glow rad="139700">
            <a:schemeClr val="accent1">
              <a:satMod val="175000"/>
              <a:alpha val="40000"/>
            </a:schemeClr>
          </a:glow>
        </a:effectLst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131 (3,9)</a:t>
          </a:r>
          <a:endParaRPr lang="ru-RU" sz="65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02742" y="872315"/>
        <a:ext cx="4847042" cy="983748"/>
      </dsp:txXfrm>
    </dsp:sp>
    <dsp:sp modelId="{CFC84692-BAE3-43B3-A6E9-704F3E1E18DE}">
      <dsp:nvSpPr>
        <dsp:cNvPr id="0" name=""/>
        <dsp:cNvSpPr/>
      </dsp:nvSpPr>
      <dsp:spPr>
        <a:xfrm>
          <a:off x="3702742" y="2102000"/>
          <a:ext cx="4869758" cy="983748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>
          <a:glow rad="139700">
            <a:schemeClr val="accent1">
              <a:satMod val="175000"/>
              <a:alpha val="40000"/>
            </a:schemeClr>
          </a:glow>
        </a:effectLst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132 (3,7)</a:t>
          </a:r>
          <a:endParaRPr lang="ru-RU" sz="65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02742" y="2102000"/>
        <a:ext cx="4869758" cy="983748"/>
      </dsp:txXfrm>
    </dsp:sp>
    <dsp:sp modelId="{9DC2C3AD-A68A-466F-80EB-5CA8AF551D7D}">
      <dsp:nvSpPr>
        <dsp:cNvPr id="0" name=""/>
        <dsp:cNvSpPr/>
      </dsp:nvSpPr>
      <dsp:spPr>
        <a:xfrm>
          <a:off x="3702742" y="3331685"/>
          <a:ext cx="4892442" cy="983748"/>
        </a:xfrm>
        <a:prstGeom prst="rect">
          <a:avLst/>
        </a:prstGeom>
        <a:solidFill>
          <a:schemeClr val="tx2"/>
        </a:solidFill>
        <a:ln w="12700" cap="flat" cmpd="sng" algn="ctr">
          <a:noFill/>
          <a:prstDash val="solid"/>
          <a:miter lim="800000"/>
        </a:ln>
        <a:effectLst>
          <a:glow rad="139700">
            <a:schemeClr val="accent1">
              <a:satMod val="175000"/>
              <a:alpha val="40000"/>
            </a:schemeClr>
          </a:glow>
        </a:effectLst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133 (3,6)</a:t>
          </a:r>
          <a:endParaRPr lang="ru-RU" sz="65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02742" y="3331685"/>
        <a:ext cx="4892442" cy="98374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156208-5395-4E7E-A227-8763668AB5F9}">
      <dsp:nvSpPr>
        <dsp:cNvPr id="0" name=""/>
        <dsp:cNvSpPr/>
      </dsp:nvSpPr>
      <dsp:spPr>
        <a:xfrm flipH="1">
          <a:off x="656302" y="669223"/>
          <a:ext cx="1250624" cy="18154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FE0EA8-2D79-4FE5-81A5-974738677019}">
      <dsp:nvSpPr>
        <dsp:cNvPr id="0" name=""/>
        <dsp:cNvSpPr/>
      </dsp:nvSpPr>
      <dsp:spPr>
        <a:xfrm>
          <a:off x="39230" y="220761"/>
          <a:ext cx="9723748" cy="837442"/>
        </a:xfrm>
        <a:prstGeom prst="roundRect">
          <a:avLst/>
        </a:prstGeom>
        <a:solidFill>
          <a:srgbClr val="FFC000"/>
        </a:solidFill>
        <a:ln>
          <a:noFill/>
        </a:ln>
        <a:effectLst>
          <a:glow rad="101600">
            <a:schemeClr val="accent4">
              <a:satMod val="175000"/>
              <a:alpha val="40000"/>
            </a:schemeClr>
          </a:glow>
        </a:effectLst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416" tIns="0" rIns="294416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відмінників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111" y="261642"/>
        <a:ext cx="9641986" cy="755680"/>
      </dsp:txXfrm>
    </dsp:sp>
    <dsp:sp modelId="{B1E8343B-4860-4332-97A5-FFAB56D1EC59}">
      <dsp:nvSpPr>
        <dsp:cNvPr id="0" name=""/>
        <dsp:cNvSpPr/>
      </dsp:nvSpPr>
      <dsp:spPr>
        <a:xfrm>
          <a:off x="2138602" y="2474553"/>
          <a:ext cx="1304036" cy="17639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E7FE4-1311-4459-AB94-F20B3520CA7C}">
      <dsp:nvSpPr>
        <dsp:cNvPr id="0" name=""/>
        <dsp:cNvSpPr/>
      </dsp:nvSpPr>
      <dsp:spPr>
        <a:xfrm>
          <a:off x="186587" y="2031683"/>
          <a:ext cx="10640615" cy="907987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01600">
            <a:schemeClr val="accent3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416" tIns="0" rIns="294416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«4» (7-9 б)</a:t>
          </a:r>
          <a:endParaRPr lang="ru-RU" sz="4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0911" y="2076007"/>
        <a:ext cx="10551967" cy="819339"/>
      </dsp:txXfrm>
    </dsp:sp>
    <dsp:sp modelId="{72D8BB0A-72CE-46A0-ADAD-1E0EB0A12D82}">
      <dsp:nvSpPr>
        <dsp:cNvPr id="0" name=""/>
        <dsp:cNvSpPr/>
      </dsp:nvSpPr>
      <dsp:spPr>
        <a:xfrm>
          <a:off x="578854" y="4600294"/>
          <a:ext cx="1399288" cy="12073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44FEB1-CEFC-406D-A728-51FAF97F63FA}">
      <dsp:nvSpPr>
        <dsp:cNvPr id="0" name=""/>
        <dsp:cNvSpPr/>
      </dsp:nvSpPr>
      <dsp:spPr>
        <a:xfrm>
          <a:off x="0" y="3863532"/>
          <a:ext cx="10613991" cy="930545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01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416" tIns="0" rIns="294416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«3» (4-6 б)</a:t>
          </a:r>
          <a:endParaRPr lang="ru-RU" sz="4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25" y="3908957"/>
        <a:ext cx="10523141" cy="83969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B10C8-66CE-46F1-9D14-76EB36D2F19C}">
      <dsp:nvSpPr>
        <dsp:cNvPr id="0" name=""/>
        <dsp:cNvSpPr/>
      </dsp:nvSpPr>
      <dsp:spPr>
        <a:xfrm>
          <a:off x="2527352" y="2651760"/>
          <a:ext cx="659740" cy="12571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9870" y="0"/>
              </a:lnTo>
              <a:lnTo>
                <a:pt x="329870" y="1257127"/>
              </a:lnTo>
              <a:lnTo>
                <a:pt x="659740" y="125712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21729" y="3244830"/>
        <a:ext cx="70986" cy="70986"/>
      </dsp:txXfrm>
    </dsp:sp>
    <dsp:sp modelId="{A3E79121-5ED8-40EE-A6F9-8402360B0866}">
      <dsp:nvSpPr>
        <dsp:cNvPr id="0" name=""/>
        <dsp:cNvSpPr/>
      </dsp:nvSpPr>
      <dsp:spPr>
        <a:xfrm>
          <a:off x="2527352" y="2606040"/>
          <a:ext cx="6597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59740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40728" y="2635266"/>
        <a:ext cx="32987" cy="32987"/>
      </dsp:txXfrm>
    </dsp:sp>
    <dsp:sp modelId="{31E5AEB2-BE37-49CF-8523-6BE887E98688}">
      <dsp:nvSpPr>
        <dsp:cNvPr id="0" name=""/>
        <dsp:cNvSpPr/>
      </dsp:nvSpPr>
      <dsp:spPr>
        <a:xfrm>
          <a:off x="2527352" y="1394633"/>
          <a:ext cx="659740" cy="1257127"/>
        </a:xfrm>
        <a:custGeom>
          <a:avLst/>
          <a:gdLst/>
          <a:ahLst/>
          <a:cxnLst/>
          <a:rect l="0" t="0" r="0" b="0"/>
          <a:pathLst>
            <a:path>
              <a:moveTo>
                <a:pt x="0" y="1257127"/>
              </a:moveTo>
              <a:lnTo>
                <a:pt x="329870" y="1257127"/>
              </a:lnTo>
              <a:lnTo>
                <a:pt x="329870" y="0"/>
              </a:lnTo>
              <a:lnTo>
                <a:pt x="659740" y="0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21729" y="1987703"/>
        <a:ext cx="70986" cy="70986"/>
      </dsp:txXfrm>
    </dsp:sp>
    <dsp:sp modelId="{A08397BB-3F07-44C6-909F-40168D79EACE}">
      <dsp:nvSpPr>
        <dsp:cNvPr id="0" name=""/>
        <dsp:cNvSpPr/>
      </dsp:nvSpPr>
      <dsp:spPr>
        <a:xfrm rot="16200000">
          <a:off x="-820859" y="1950132"/>
          <a:ext cx="5293167" cy="1403255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>
          <a:glow rad="139700">
            <a:schemeClr val="accent2">
              <a:satMod val="175000"/>
              <a:alpha val="40000"/>
            </a:schemeClr>
          </a:glo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Якісний</a:t>
          </a: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показник</a:t>
          </a: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(73,7%)</a:t>
          </a: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820859" y="1950132"/>
        <a:ext cx="5293167" cy="1403255"/>
      </dsp:txXfrm>
    </dsp:sp>
    <dsp:sp modelId="{66E8F76E-C49D-4B8C-B721-663D59B242B0}">
      <dsp:nvSpPr>
        <dsp:cNvPr id="0" name=""/>
        <dsp:cNvSpPr/>
      </dsp:nvSpPr>
      <dsp:spPr>
        <a:xfrm>
          <a:off x="3187092" y="891782"/>
          <a:ext cx="4955211" cy="1005701"/>
        </a:xfrm>
        <a:prstGeom prst="rect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5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u-RU" sz="5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 </a:t>
          </a:r>
          <a:r>
            <a:rPr lang="ru-RU" sz="56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(76,6</a:t>
          </a:r>
          <a:r>
            <a:rPr lang="uk-UA" sz="56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r>
            <a:rPr lang="ru-RU" sz="56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56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87092" y="891782"/>
        <a:ext cx="4955211" cy="1005701"/>
      </dsp:txXfrm>
    </dsp:sp>
    <dsp:sp modelId="{CFC84692-BAE3-43B3-A6E9-704F3E1E18DE}">
      <dsp:nvSpPr>
        <dsp:cNvPr id="0" name=""/>
        <dsp:cNvSpPr/>
      </dsp:nvSpPr>
      <dsp:spPr>
        <a:xfrm>
          <a:off x="3187092" y="2148909"/>
          <a:ext cx="4978434" cy="1005701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5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u-RU" sz="5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(66,7%)</a:t>
          </a:r>
          <a:endParaRPr lang="ru-RU" sz="5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87092" y="2148909"/>
        <a:ext cx="4978434" cy="1005701"/>
      </dsp:txXfrm>
    </dsp:sp>
    <dsp:sp modelId="{9DC2C3AD-A68A-466F-80EB-5CA8AF551D7D}">
      <dsp:nvSpPr>
        <dsp:cNvPr id="0" name=""/>
        <dsp:cNvSpPr/>
      </dsp:nvSpPr>
      <dsp:spPr>
        <a:xfrm>
          <a:off x="3187092" y="3406036"/>
          <a:ext cx="5001624" cy="1005701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56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u-RU" sz="56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 (78%)</a:t>
          </a:r>
          <a:endParaRPr lang="ru-RU" sz="56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87092" y="3406036"/>
        <a:ext cx="5001624" cy="100570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B10C8-66CE-46F1-9D14-76EB36D2F19C}">
      <dsp:nvSpPr>
        <dsp:cNvPr id="0" name=""/>
        <dsp:cNvSpPr/>
      </dsp:nvSpPr>
      <dsp:spPr>
        <a:xfrm>
          <a:off x="2999199" y="2275985"/>
          <a:ext cx="639382" cy="14331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9691" y="0"/>
              </a:lnTo>
              <a:lnTo>
                <a:pt x="319691" y="1433183"/>
              </a:lnTo>
              <a:lnTo>
                <a:pt x="639382" y="1433183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79657" y="2953343"/>
        <a:ext cx="78466" cy="78466"/>
      </dsp:txXfrm>
    </dsp:sp>
    <dsp:sp modelId="{A3E79121-5ED8-40EE-A6F9-8402360B0866}">
      <dsp:nvSpPr>
        <dsp:cNvPr id="0" name=""/>
        <dsp:cNvSpPr/>
      </dsp:nvSpPr>
      <dsp:spPr>
        <a:xfrm>
          <a:off x="2999199" y="2275985"/>
          <a:ext cx="666051" cy="213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3025" y="0"/>
              </a:lnTo>
              <a:lnTo>
                <a:pt x="333025" y="213527"/>
              </a:lnTo>
              <a:lnTo>
                <a:pt x="666051" y="21352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314739" y="2365263"/>
        <a:ext cx="34972" cy="34972"/>
      </dsp:txXfrm>
    </dsp:sp>
    <dsp:sp modelId="{31E5AEB2-BE37-49CF-8523-6BE887E98688}">
      <dsp:nvSpPr>
        <dsp:cNvPr id="0" name=""/>
        <dsp:cNvSpPr/>
      </dsp:nvSpPr>
      <dsp:spPr>
        <a:xfrm>
          <a:off x="2999199" y="1189886"/>
          <a:ext cx="572647" cy="1086099"/>
        </a:xfrm>
        <a:custGeom>
          <a:avLst/>
          <a:gdLst/>
          <a:ahLst/>
          <a:cxnLst/>
          <a:rect l="0" t="0" r="0" b="0"/>
          <a:pathLst>
            <a:path>
              <a:moveTo>
                <a:pt x="0" y="1086099"/>
              </a:moveTo>
              <a:lnTo>
                <a:pt x="286323" y="1086099"/>
              </a:lnTo>
              <a:lnTo>
                <a:pt x="286323" y="0"/>
              </a:lnTo>
              <a:lnTo>
                <a:pt x="572647" y="0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0" kern="1200" dirty="0">
            <a:solidFill>
              <a:srgbClr val="7030A0"/>
            </a:solidFill>
          </a:endParaRPr>
        </a:p>
      </dsp:txBody>
      <dsp:txXfrm>
        <a:off x="3254828" y="1702240"/>
        <a:ext cx="61390" cy="61390"/>
      </dsp:txXfrm>
    </dsp:sp>
    <dsp:sp modelId="{A08397BB-3F07-44C6-909F-40168D79EACE}">
      <dsp:nvSpPr>
        <dsp:cNvPr id="0" name=""/>
        <dsp:cNvSpPr/>
      </dsp:nvSpPr>
      <dsp:spPr>
        <a:xfrm>
          <a:off x="327051" y="921070"/>
          <a:ext cx="2634467" cy="2709830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glow rad="139700">
            <a:schemeClr val="accent1">
              <a:satMod val="175000"/>
              <a:alpha val="40000"/>
            </a:schemeClr>
          </a:glo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Середній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</a:t>
          </a: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(4,1)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7051" y="921070"/>
        <a:ext cx="2634467" cy="2709830"/>
      </dsp:txXfrm>
    </dsp:sp>
    <dsp:sp modelId="{66E8F76E-C49D-4B8C-B721-663D59B242B0}">
      <dsp:nvSpPr>
        <dsp:cNvPr id="0" name=""/>
        <dsp:cNvSpPr/>
      </dsp:nvSpPr>
      <dsp:spPr>
        <a:xfrm>
          <a:off x="3571847" y="712728"/>
          <a:ext cx="4702031" cy="954316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>
          <a:glow rad="101600">
            <a:schemeClr val="accent5">
              <a:satMod val="175000"/>
              <a:alpha val="40000"/>
            </a:schemeClr>
          </a:glow>
        </a:effectLst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141 (4,1)</a:t>
          </a:r>
          <a:endParaRPr lang="ru-RU" sz="65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71847" y="712728"/>
        <a:ext cx="4702031" cy="954316"/>
      </dsp:txXfrm>
    </dsp:sp>
    <dsp:sp modelId="{CFC84692-BAE3-43B3-A6E9-704F3E1E18DE}">
      <dsp:nvSpPr>
        <dsp:cNvPr id="0" name=""/>
        <dsp:cNvSpPr/>
      </dsp:nvSpPr>
      <dsp:spPr>
        <a:xfrm>
          <a:off x="3665251" y="2012354"/>
          <a:ext cx="4724067" cy="954316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>
          <a:glow rad="101600">
            <a:schemeClr val="accent5">
              <a:satMod val="175000"/>
              <a:alpha val="40000"/>
            </a:schemeClr>
          </a:glow>
        </a:effectLst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142 (4,0)</a:t>
          </a:r>
          <a:endParaRPr lang="ru-RU" sz="65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65251" y="2012354"/>
        <a:ext cx="4724067" cy="954316"/>
      </dsp:txXfrm>
    </dsp:sp>
    <dsp:sp modelId="{9DC2C3AD-A68A-466F-80EB-5CA8AF551D7D}">
      <dsp:nvSpPr>
        <dsp:cNvPr id="0" name=""/>
        <dsp:cNvSpPr/>
      </dsp:nvSpPr>
      <dsp:spPr>
        <a:xfrm>
          <a:off x="3638582" y="3232010"/>
          <a:ext cx="4746073" cy="954316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143 (4,3)</a:t>
          </a:r>
          <a:endParaRPr lang="ru-RU" sz="65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38582" y="3232010"/>
        <a:ext cx="4746073" cy="95431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156208-5395-4E7E-A227-8763668AB5F9}">
      <dsp:nvSpPr>
        <dsp:cNvPr id="0" name=""/>
        <dsp:cNvSpPr/>
      </dsp:nvSpPr>
      <dsp:spPr>
        <a:xfrm flipH="1">
          <a:off x="586171" y="499714"/>
          <a:ext cx="1116985" cy="17587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FE0EA8-2D79-4FE5-81A5-974738677019}">
      <dsp:nvSpPr>
        <dsp:cNvPr id="0" name=""/>
        <dsp:cNvSpPr/>
      </dsp:nvSpPr>
      <dsp:spPr>
        <a:xfrm>
          <a:off x="49771" y="0"/>
          <a:ext cx="8684689" cy="811272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2956" tIns="0" rIns="262956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відмінників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374" y="39603"/>
        <a:ext cx="8605483" cy="732066"/>
      </dsp:txXfrm>
    </dsp:sp>
    <dsp:sp modelId="{B1E8343B-4860-4332-97A5-FFAB56D1EC59}">
      <dsp:nvSpPr>
        <dsp:cNvPr id="0" name=""/>
        <dsp:cNvSpPr/>
      </dsp:nvSpPr>
      <dsp:spPr>
        <a:xfrm>
          <a:off x="1910076" y="2248628"/>
          <a:ext cx="1164690" cy="17088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E7FE4-1311-4459-AB94-F20B3520CA7C}">
      <dsp:nvSpPr>
        <dsp:cNvPr id="0" name=""/>
        <dsp:cNvSpPr/>
      </dsp:nvSpPr>
      <dsp:spPr>
        <a:xfrm>
          <a:off x="267163" y="1911000"/>
          <a:ext cx="9503581" cy="879613"/>
        </a:xfrm>
        <a:prstGeom prst="roundRect">
          <a:avLst/>
        </a:prstGeom>
        <a:solidFill>
          <a:srgbClr val="BC95E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2956" tIns="0" rIns="262956" bIns="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sz="3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sz="3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«4» (7-9 б)</a:t>
          </a:r>
          <a:endParaRPr lang="ru-RU" sz="35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0102" y="1953939"/>
        <a:ext cx="9417703" cy="793735"/>
      </dsp:txXfrm>
    </dsp:sp>
    <dsp:sp modelId="{72D8BB0A-72CE-46A0-ADAD-1E0EB0A12D82}">
      <dsp:nvSpPr>
        <dsp:cNvPr id="0" name=""/>
        <dsp:cNvSpPr/>
      </dsp:nvSpPr>
      <dsp:spPr>
        <a:xfrm>
          <a:off x="516999" y="4159344"/>
          <a:ext cx="1249763" cy="116965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44FEB1-CEFC-406D-A728-51FAF97F63FA}">
      <dsp:nvSpPr>
        <dsp:cNvPr id="0" name=""/>
        <dsp:cNvSpPr/>
      </dsp:nvSpPr>
      <dsp:spPr>
        <a:xfrm>
          <a:off x="0" y="3594201"/>
          <a:ext cx="9479802" cy="901466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2956" tIns="0" rIns="262956" bIns="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sz="3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sz="3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«3» (4-6 б)</a:t>
          </a:r>
          <a:endParaRPr lang="ru-RU" sz="35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006" y="3638207"/>
        <a:ext cx="9391790" cy="8134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5E01DB-56AC-437D-8775-E5E77F9DB840}">
      <dsp:nvSpPr>
        <dsp:cNvPr id="0" name=""/>
        <dsp:cNvSpPr/>
      </dsp:nvSpPr>
      <dsp:spPr>
        <a:xfrm>
          <a:off x="-5569570" y="-935147"/>
          <a:ext cx="7275806" cy="7275806"/>
        </a:xfrm>
        <a:prstGeom prst="blockArc">
          <a:avLst>
            <a:gd name="adj1" fmla="val 18900000"/>
            <a:gd name="adj2" fmla="val 2700000"/>
            <a:gd name="adj3" fmla="val 297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C0232-86C7-410C-B856-060FFFB66CEA}">
      <dsp:nvSpPr>
        <dsp:cNvPr id="0" name=""/>
        <dsp:cNvSpPr/>
      </dsp:nvSpPr>
      <dsp:spPr>
        <a:xfrm>
          <a:off x="2160904" y="32801"/>
          <a:ext cx="7482049" cy="840589"/>
        </a:xfrm>
        <a:prstGeom prst="rect">
          <a:avLst/>
        </a:prstGeom>
        <a:solidFill>
          <a:schemeClr val="accent1">
            <a:lumMod val="75000"/>
          </a:schemeClr>
        </a:solidFill>
        <a:ln w="38100" cap="flat" cmpd="sng" algn="ctr">
          <a:solidFill>
            <a:srgbClr val="00B0F0"/>
          </a:solidFill>
          <a:prstDash val="solid"/>
          <a:miter lim="800000"/>
        </a:ln>
        <a:effectLst>
          <a:glow rad="1397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070" tIns="111760" rIns="111760" bIns="11176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Контингент</a:t>
          </a: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0904" y="32801"/>
        <a:ext cx="7482049" cy="840589"/>
      </dsp:txXfrm>
    </dsp:sp>
    <dsp:sp modelId="{76D26232-0306-43E3-BF17-E140296C3F0E}">
      <dsp:nvSpPr>
        <dsp:cNvPr id="0" name=""/>
        <dsp:cNvSpPr/>
      </dsp:nvSpPr>
      <dsp:spPr>
        <a:xfrm rot="21339663">
          <a:off x="288807" y="46737"/>
          <a:ext cx="1985728" cy="1039479"/>
        </a:xfrm>
        <a:prstGeom prst="ellipse">
          <a:avLst/>
        </a:prstGeom>
        <a:solidFill>
          <a:schemeClr val="accent5">
            <a:lumMod val="75000"/>
          </a:schemeClr>
        </a:solidFill>
        <a:ln w="5715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B186DD-F632-40E8-B4A9-6FBE75F1E699}">
      <dsp:nvSpPr>
        <dsp:cNvPr id="0" name=""/>
        <dsp:cNvSpPr/>
      </dsp:nvSpPr>
      <dsp:spPr>
        <a:xfrm>
          <a:off x="2411900" y="1442257"/>
          <a:ext cx="7285429" cy="831583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6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070" tIns="111760" rIns="111760" bIns="11176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Якісний</a:t>
          </a: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показник</a:t>
          </a: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11900" y="1442257"/>
        <a:ext cx="7285429" cy="831583"/>
      </dsp:txXfrm>
    </dsp:sp>
    <dsp:sp modelId="{259B6D02-5567-4B94-B255-85EEADE4EB21}">
      <dsp:nvSpPr>
        <dsp:cNvPr id="0" name=""/>
        <dsp:cNvSpPr/>
      </dsp:nvSpPr>
      <dsp:spPr>
        <a:xfrm>
          <a:off x="350155" y="1290025"/>
          <a:ext cx="2201108" cy="1120954"/>
        </a:xfrm>
        <a:prstGeom prst="ellipse">
          <a:avLst/>
        </a:prstGeom>
        <a:solidFill>
          <a:schemeClr val="tx1">
            <a:lumMod val="50000"/>
            <a:lumOff val="50000"/>
          </a:schemeClr>
        </a:solidFill>
        <a:ln w="38100" cap="flat" cmpd="sng" algn="ctr">
          <a:solidFill>
            <a:schemeClr val="accent4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AD4435-2D08-4D76-9201-9ABC8F9F7F03}">
      <dsp:nvSpPr>
        <dsp:cNvPr id="0" name=""/>
        <dsp:cNvSpPr/>
      </dsp:nvSpPr>
      <dsp:spPr>
        <a:xfrm>
          <a:off x="2370936" y="2817913"/>
          <a:ext cx="7227816" cy="831583"/>
        </a:xfrm>
        <a:prstGeom prst="rect">
          <a:avLst/>
        </a:prstGeom>
        <a:solidFill>
          <a:srgbClr val="00B0F0"/>
        </a:solidFill>
        <a:ln w="12700" cap="flat" cmpd="sng" algn="ctr">
          <a:solidFill>
            <a:srgbClr val="0070C0"/>
          </a:solidFill>
          <a:prstDash val="solid"/>
          <a:miter lim="800000"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070" tIns="109220" rIns="109220" bIns="10922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Абсолютна </a:t>
          </a:r>
          <a:r>
            <a:rPr lang="ru-RU" sz="43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успішність</a:t>
          </a:r>
          <a:endParaRPr lang="ru-RU" sz="4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70936" y="2817913"/>
        <a:ext cx="7227816" cy="831583"/>
      </dsp:txXfrm>
    </dsp:sp>
    <dsp:sp modelId="{7BF20BDA-27AB-46B7-9A69-80AE9FFFFC72}">
      <dsp:nvSpPr>
        <dsp:cNvPr id="0" name=""/>
        <dsp:cNvSpPr/>
      </dsp:nvSpPr>
      <dsp:spPr>
        <a:xfrm>
          <a:off x="300245" y="2714807"/>
          <a:ext cx="2206025" cy="1039479"/>
        </a:xfrm>
        <a:prstGeom prst="ellipse">
          <a:avLst/>
        </a:prstGeom>
        <a:solidFill>
          <a:srgbClr val="0070C0"/>
        </a:solidFill>
        <a:ln w="381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A7ED98-2D6C-4D29-9E3D-89C21C20FCC0}">
      <dsp:nvSpPr>
        <dsp:cNvPr id="0" name=""/>
        <dsp:cNvSpPr/>
      </dsp:nvSpPr>
      <dsp:spPr>
        <a:xfrm>
          <a:off x="1881219" y="3989747"/>
          <a:ext cx="7751054" cy="793031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070" tIns="109220" rIns="109220" bIns="10922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Відвідування</a:t>
          </a:r>
          <a:endParaRPr lang="ru-RU" sz="4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81219" y="3989747"/>
        <a:ext cx="7751054" cy="793031"/>
      </dsp:txXfrm>
    </dsp:sp>
    <dsp:sp modelId="{EEB7F3EE-0400-4E94-BE0D-3704C9B53C79}">
      <dsp:nvSpPr>
        <dsp:cNvPr id="0" name=""/>
        <dsp:cNvSpPr/>
      </dsp:nvSpPr>
      <dsp:spPr>
        <a:xfrm rot="21292303">
          <a:off x="87668" y="3914640"/>
          <a:ext cx="1950095" cy="1039490"/>
        </a:xfrm>
        <a:prstGeom prst="ellipse">
          <a:avLst/>
        </a:prstGeom>
        <a:solidFill>
          <a:srgbClr val="7030A0"/>
        </a:solidFill>
        <a:ln w="38100" cap="flat" cmpd="sng" algn="ctr">
          <a:solidFill>
            <a:srgbClr val="CC66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69A7FE-8177-4DB1-8173-2A5B354278D9}">
      <dsp:nvSpPr>
        <dsp:cNvPr id="0" name=""/>
        <dsp:cNvSpPr/>
      </dsp:nvSpPr>
      <dsp:spPr>
        <a:xfrm>
          <a:off x="3245526" y="2577440"/>
          <a:ext cx="605943" cy="6547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2971" y="0"/>
              </a:lnTo>
              <a:lnTo>
                <a:pt x="302971" y="654754"/>
              </a:lnTo>
              <a:lnTo>
                <a:pt x="605943" y="654754"/>
              </a:lnTo>
            </a:path>
          </a:pathLst>
        </a:custGeom>
        <a:noFill/>
        <a:ln w="571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526195" y="2882514"/>
        <a:ext cx="44605" cy="44605"/>
      </dsp:txXfrm>
    </dsp:sp>
    <dsp:sp modelId="{93249B72-676A-4745-93E1-BF490957EC49}">
      <dsp:nvSpPr>
        <dsp:cNvPr id="0" name=""/>
        <dsp:cNvSpPr/>
      </dsp:nvSpPr>
      <dsp:spPr>
        <a:xfrm>
          <a:off x="3245526" y="1046019"/>
          <a:ext cx="327327" cy="1531421"/>
        </a:xfrm>
        <a:custGeom>
          <a:avLst/>
          <a:gdLst/>
          <a:ahLst/>
          <a:cxnLst/>
          <a:rect l="0" t="0" r="0" b="0"/>
          <a:pathLst>
            <a:path>
              <a:moveTo>
                <a:pt x="0" y="1531421"/>
              </a:moveTo>
              <a:lnTo>
                <a:pt x="163663" y="1531421"/>
              </a:lnTo>
              <a:lnTo>
                <a:pt x="163663" y="0"/>
              </a:lnTo>
              <a:lnTo>
                <a:pt x="327327" y="0"/>
              </a:lnTo>
            </a:path>
          </a:pathLst>
        </a:custGeom>
        <a:noFill/>
        <a:ln w="571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370040" y="1772579"/>
        <a:ext cx="78300" cy="78300"/>
      </dsp:txXfrm>
    </dsp:sp>
    <dsp:sp modelId="{C8DE3CE1-8750-4344-943F-76952F892468}">
      <dsp:nvSpPr>
        <dsp:cNvPr id="0" name=""/>
        <dsp:cNvSpPr/>
      </dsp:nvSpPr>
      <dsp:spPr>
        <a:xfrm rot="16200000">
          <a:off x="-234291" y="1552143"/>
          <a:ext cx="4909042" cy="2050594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Якісний</a:t>
          </a: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показник</a:t>
          </a:r>
          <a:endParaRPr lang="ru-RU" sz="44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(79,5 %)</a:t>
          </a: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234291" y="1552143"/>
        <a:ext cx="4909042" cy="2050594"/>
      </dsp:txXfrm>
    </dsp:sp>
    <dsp:sp modelId="{BB35DD7E-7D44-4010-9CA0-3E5C597D27F4}">
      <dsp:nvSpPr>
        <dsp:cNvPr id="0" name=""/>
        <dsp:cNvSpPr/>
      </dsp:nvSpPr>
      <dsp:spPr>
        <a:xfrm>
          <a:off x="3572854" y="550546"/>
          <a:ext cx="4235502" cy="990946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111 (85,1%)</a:t>
          </a: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72854" y="550546"/>
        <a:ext cx="4235502" cy="990946"/>
      </dsp:txXfrm>
    </dsp:sp>
    <dsp:sp modelId="{19C4A3D7-234E-4F0F-A66B-CDE5BFFE734F}">
      <dsp:nvSpPr>
        <dsp:cNvPr id="0" name=""/>
        <dsp:cNvSpPr/>
      </dsp:nvSpPr>
      <dsp:spPr>
        <a:xfrm>
          <a:off x="3851470" y="2736721"/>
          <a:ext cx="3832204" cy="990946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112 (74%)</a:t>
          </a: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51470" y="2736721"/>
        <a:ext cx="3832204" cy="9909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E79121-5ED8-40EE-A6F9-8402360B0866}">
      <dsp:nvSpPr>
        <dsp:cNvPr id="0" name=""/>
        <dsp:cNvSpPr/>
      </dsp:nvSpPr>
      <dsp:spPr>
        <a:xfrm>
          <a:off x="3085803" y="2676378"/>
          <a:ext cx="665865" cy="6343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2932" y="0"/>
              </a:lnTo>
              <a:lnTo>
                <a:pt x="332932" y="634398"/>
              </a:lnTo>
              <a:lnTo>
                <a:pt x="665865" y="634398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395743" y="2970585"/>
        <a:ext cx="45984" cy="45984"/>
      </dsp:txXfrm>
    </dsp:sp>
    <dsp:sp modelId="{31E5AEB2-BE37-49CF-8523-6BE887E98688}">
      <dsp:nvSpPr>
        <dsp:cNvPr id="0" name=""/>
        <dsp:cNvSpPr/>
      </dsp:nvSpPr>
      <dsp:spPr>
        <a:xfrm>
          <a:off x="3085803" y="2041979"/>
          <a:ext cx="665865" cy="634398"/>
        </a:xfrm>
        <a:custGeom>
          <a:avLst/>
          <a:gdLst/>
          <a:ahLst/>
          <a:cxnLst/>
          <a:rect l="0" t="0" r="0" b="0"/>
          <a:pathLst>
            <a:path>
              <a:moveTo>
                <a:pt x="0" y="634398"/>
              </a:moveTo>
              <a:lnTo>
                <a:pt x="332932" y="634398"/>
              </a:lnTo>
              <a:lnTo>
                <a:pt x="332932" y="0"/>
              </a:lnTo>
              <a:lnTo>
                <a:pt x="665865" y="0"/>
              </a:lnTo>
            </a:path>
          </a:pathLst>
        </a:custGeom>
        <a:noFill/>
        <a:ln w="571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0" kern="1200">
            <a:solidFill>
              <a:srgbClr val="7030A0"/>
            </a:solidFill>
          </a:endParaRPr>
        </a:p>
      </dsp:txBody>
      <dsp:txXfrm>
        <a:off x="3395743" y="2336186"/>
        <a:ext cx="45984" cy="45984"/>
      </dsp:txXfrm>
    </dsp:sp>
    <dsp:sp modelId="{A08397BB-3F07-44C6-909F-40168D79EACE}">
      <dsp:nvSpPr>
        <dsp:cNvPr id="0" name=""/>
        <dsp:cNvSpPr/>
      </dsp:nvSpPr>
      <dsp:spPr>
        <a:xfrm>
          <a:off x="243631" y="1235252"/>
          <a:ext cx="2802093" cy="2882251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Середній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 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(8,0)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3631" y="1235252"/>
        <a:ext cx="2802093" cy="2882251"/>
      </dsp:txXfrm>
    </dsp:sp>
    <dsp:sp modelId="{66E8F76E-C49D-4B8C-B721-663D59B242B0}">
      <dsp:nvSpPr>
        <dsp:cNvPr id="0" name=""/>
        <dsp:cNvSpPr/>
      </dsp:nvSpPr>
      <dsp:spPr>
        <a:xfrm>
          <a:off x="3751668" y="1534459"/>
          <a:ext cx="5001212" cy="1015038"/>
        </a:xfrm>
        <a:prstGeom prst="rect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111 (8,2)</a:t>
          </a:r>
          <a:endParaRPr lang="ru-RU" sz="65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51668" y="1534459"/>
        <a:ext cx="5001212" cy="1015038"/>
      </dsp:txXfrm>
    </dsp:sp>
    <dsp:sp modelId="{CFC84692-BAE3-43B3-A6E9-704F3E1E18DE}">
      <dsp:nvSpPr>
        <dsp:cNvPr id="0" name=""/>
        <dsp:cNvSpPr/>
      </dsp:nvSpPr>
      <dsp:spPr>
        <a:xfrm>
          <a:off x="3751668" y="2803257"/>
          <a:ext cx="5024651" cy="1015038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112 (7,8)</a:t>
          </a:r>
          <a:endParaRPr lang="ru-RU" sz="65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51668" y="2803257"/>
        <a:ext cx="5024651" cy="10150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156208-5395-4E7E-A227-8763668AB5F9}">
      <dsp:nvSpPr>
        <dsp:cNvPr id="0" name=""/>
        <dsp:cNvSpPr/>
      </dsp:nvSpPr>
      <dsp:spPr>
        <a:xfrm flipH="1">
          <a:off x="559226" y="472670"/>
          <a:ext cx="1000406" cy="170201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FE0EA8-2D79-4FE5-81A5-974738677019}">
      <dsp:nvSpPr>
        <dsp:cNvPr id="0" name=""/>
        <dsp:cNvSpPr/>
      </dsp:nvSpPr>
      <dsp:spPr>
        <a:xfrm>
          <a:off x="13122" y="133624"/>
          <a:ext cx="9027904" cy="803894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0868" tIns="0" rIns="250868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відмінників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365" y="172867"/>
        <a:ext cx="8949418" cy="725408"/>
      </dsp:txXfrm>
    </dsp:sp>
    <dsp:sp modelId="{B1E8343B-4860-4332-97A5-FFAB56D1EC59}">
      <dsp:nvSpPr>
        <dsp:cNvPr id="0" name=""/>
        <dsp:cNvSpPr/>
      </dsp:nvSpPr>
      <dsp:spPr>
        <a:xfrm>
          <a:off x="1822273" y="2174360"/>
          <a:ext cx="1111151" cy="14696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E7FE4-1311-4459-AB94-F20B3520CA7C}">
      <dsp:nvSpPr>
        <dsp:cNvPr id="0" name=""/>
        <dsp:cNvSpPr/>
      </dsp:nvSpPr>
      <dsp:spPr>
        <a:xfrm>
          <a:off x="0" y="1736285"/>
          <a:ext cx="9066718" cy="860431"/>
        </a:xfrm>
        <a:prstGeom prst="round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0868" tIns="0" rIns="250868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sz="3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sz="3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«4» (7-9 б)</a:t>
          </a:r>
          <a:endParaRPr lang="ru-RU" sz="3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003" y="1778288"/>
        <a:ext cx="8982712" cy="776425"/>
      </dsp:txXfrm>
    </dsp:sp>
    <dsp:sp modelId="{72D8BB0A-72CE-46A0-ADAD-1E0EB0A12D82}">
      <dsp:nvSpPr>
        <dsp:cNvPr id="0" name=""/>
        <dsp:cNvSpPr/>
      </dsp:nvSpPr>
      <dsp:spPr>
        <a:xfrm>
          <a:off x="493234" y="3981676"/>
          <a:ext cx="1192314" cy="11319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44FEB1-CEFC-406D-A728-51FAF97F63FA}">
      <dsp:nvSpPr>
        <dsp:cNvPr id="0" name=""/>
        <dsp:cNvSpPr/>
      </dsp:nvSpPr>
      <dsp:spPr>
        <a:xfrm>
          <a:off x="0" y="3380472"/>
          <a:ext cx="9080816" cy="1025542"/>
        </a:xfrm>
        <a:prstGeom prst="roundRect">
          <a:avLst/>
        </a:prstGeom>
        <a:solidFill>
          <a:srgbClr val="F2A36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0868" tIns="0" rIns="250868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sz="3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sz="3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«3» (4-6 б)</a:t>
          </a:r>
          <a:endParaRPr lang="ru-RU" sz="3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063" y="3430535"/>
        <a:ext cx="8980690" cy="9254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9D45F0-DA62-4EB5-9042-B1C20ED4E350}">
      <dsp:nvSpPr>
        <dsp:cNvPr id="0" name=""/>
        <dsp:cNvSpPr/>
      </dsp:nvSpPr>
      <dsp:spPr>
        <a:xfrm>
          <a:off x="3028871" y="2616591"/>
          <a:ext cx="650990" cy="1240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5495" y="0"/>
              </a:lnTo>
              <a:lnTo>
                <a:pt x="325495" y="1240454"/>
              </a:lnTo>
              <a:lnTo>
                <a:pt x="650990" y="1240454"/>
              </a:lnTo>
            </a:path>
          </a:pathLst>
        </a:custGeom>
        <a:noFill/>
        <a:ln w="5715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319343" y="3201796"/>
        <a:ext cx="70044" cy="70044"/>
      </dsp:txXfrm>
    </dsp:sp>
    <dsp:sp modelId="{063F6F7A-E8E9-4347-9975-11ACD104BE88}">
      <dsp:nvSpPr>
        <dsp:cNvPr id="0" name=""/>
        <dsp:cNvSpPr/>
      </dsp:nvSpPr>
      <dsp:spPr>
        <a:xfrm>
          <a:off x="3028871" y="2570871"/>
          <a:ext cx="6509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50990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338091" y="2600316"/>
        <a:ext cx="32549" cy="32549"/>
      </dsp:txXfrm>
    </dsp:sp>
    <dsp:sp modelId="{4CCFF2A1-02A4-4BFF-A75C-A142D9293276}">
      <dsp:nvSpPr>
        <dsp:cNvPr id="0" name=""/>
        <dsp:cNvSpPr/>
      </dsp:nvSpPr>
      <dsp:spPr>
        <a:xfrm>
          <a:off x="3028871" y="1376136"/>
          <a:ext cx="650990" cy="1240454"/>
        </a:xfrm>
        <a:custGeom>
          <a:avLst/>
          <a:gdLst/>
          <a:ahLst/>
          <a:cxnLst/>
          <a:rect l="0" t="0" r="0" b="0"/>
          <a:pathLst>
            <a:path>
              <a:moveTo>
                <a:pt x="0" y="1240454"/>
              </a:moveTo>
              <a:lnTo>
                <a:pt x="325495" y="1240454"/>
              </a:lnTo>
              <a:lnTo>
                <a:pt x="325495" y="0"/>
              </a:lnTo>
              <a:lnTo>
                <a:pt x="650990" y="0"/>
              </a:lnTo>
            </a:path>
          </a:pathLst>
        </a:custGeom>
        <a:noFill/>
        <a:ln w="5715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319343" y="1961341"/>
        <a:ext cx="70044" cy="70044"/>
      </dsp:txXfrm>
    </dsp:sp>
    <dsp:sp modelId="{AEAFBA80-2A01-4C94-9660-B979E8723CA6}">
      <dsp:nvSpPr>
        <dsp:cNvPr id="0" name=""/>
        <dsp:cNvSpPr/>
      </dsp:nvSpPr>
      <dsp:spPr>
        <a:xfrm rot="16200000">
          <a:off x="-203846" y="1995356"/>
          <a:ext cx="5222966" cy="1242469"/>
        </a:xfrm>
        <a:prstGeom prst="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Якісний</a:t>
          </a: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 </a:t>
          </a:r>
          <a:r>
            <a:rPr lang="ru-RU" sz="4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казник</a:t>
          </a: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(73,5 %)</a:t>
          </a: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203846" y="1995356"/>
        <a:ext cx="5222966" cy="1242469"/>
      </dsp:txXfrm>
    </dsp:sp>
    <dsp:sp modelId="{FC29364C-20CC-4F91-9151-1DFCB4ED9BF0}">
      <dsp:nvSpPr>
        <dsp:cNvPr id="0" name=""/>
        <dsp:cNvSpPr/>
      </dsp:nvSpPr>
      <dsp:spPr>
        <a:xfrm>
          <a:off x="3679861" y="879954"/>
          <a:ext cx="3574198" cy="99236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121 (84,4%)</a:t>
          </a:r>
          <a:endParaRPr lang="ru-RU" sz="4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79861" y="879954"/>
        <a:ext cx="3574198" cy="992363"/>
      </dsp:txXfrm>
    </dsp:sp>
    <dsp:sp modelId="{7D60F968-0755-4AE3-855A-48A8A686BC18}">
      <dsp:nvSpPr>
        <dsp:cNvPr id="0" name=""/>
        <dsp:cNvSpPr/>
      </dsp:nvSpPr>
      <dsp:spPr>
        <a:xfrm>
          <a:off x="3679861" y="2120409"/>
          <a:ext cx="3696487" cy="992363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122 (70,7 %)</a:t>
          </a:r>
          <a:endParaRPr lang="ru-RU" sz="4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79861" y="2120409"/>
        <a:ext cx="3696487" cy="992363"/>
      </dsp:txXfrm>
    </dsp:sp>
    <dsp:sp modelId="{441CDAAA-DE0C-4665-9D65-808894178699}">
      <dsp:nvSpPr>
        <dsp:cNvPr id="0" name=""/>
        <dsp:cNvSpPr/>
      </dsp:nvSpPr>
      <dsp:spPr>
        <a:xfrm>
          <a:off x="3679861" y="3360864"/>
          <a:ext cx="3593695" cy="992363"/>
        </a:xfrm>
        <a:prstGeom prst="rect">
          <a:avLst/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123 (65,4%)</a:t>
          </a:r>
          <a:endParaRPr lang="ru-RU" sz="4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79861" y="3360864"/>
        <a:ext cx="3593695" cy="99236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B10C8-66CE-46F1-9D14-76EB36D2F19C}">
      <dsp:nvSpPr>
        <dsp:cNvPr id="0" name=""/>
        <dsp:cNvSpPr/>
      </dsp:nvSpPr>
      <dsp:spPr>
        <a:xfrm>
          <a:off x="3182352" y="2549395"/>
          <a:ext cx="716190" cy="1605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8095" y="0"/>
              </a:lnTo>
              <a:lnTo>
                <a:pt x="358095" y="1605348"/>
              </a:lnTo>
              <a:lnTo>
                <a:pt x="716190" y="1605348"/>
              </a:lnTo>
            </a:path>
          </a:pathLst>
        </a:custGeom>
        <a:noFill/>
        <a:ln w="381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3496501" y="3308123"/>
        <a:ext cx="87893" cy="87893"/>
      </dsp:txXfrm>
    </dsp:sp>
    <dsp:sp modelId="{A3E79121-5ED8-40EE-A6F9-8402360B0866}">
      <dsp:nvSpPr>
        <dsp:cNvPr id="0" name=""/>
        <dsp:cNvSpPr/>
      </dsp:nvSpPr>
      <dsp:spPr>
        <a:xfrm>
          <a:off x="3182352" y="2549395"/>
          <a:ext cx="716190" cy="269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8095" y="0"/>
              </a:lnTo>
              <a:lnTo>
                <a:pt x="358095" y="269152"/>
              </a:lnTo>
              <a:lnTo>
                <a:pt x="716190" y="269152"/>
              </a:lnTo>
            </a:path>
          </a:pathLst>
        </a:custGeom>
        <a:noFill/>
        <a:ln w="381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521320" y="2664844"/>
        <a:ext cx="38254" cy="38254"/>
      </dsp:txXfrm>
    </dsp:sp>
    <dsp:sp modelId="{31E5AEB2-BE37-49CF-8523-6BE887E98688}">
      <dsp:nvSpPr>
        <dsp:cNvPr id="0" name=""/>
        <dsp:cNvSpPr/>
      </dsp:nvSpPr>
      <dsp:spPr>
        <a:xfrm>
          <a:off x="3182352" y="1482351"/>
          <a:ext cx="716190" cy="1067044"/>
        </a:xfrm>
        <a:custGeom>
          <a:avLst/>
          <a:gdLst/>
          <a:ahLst/>
          <a:cxnLst/>
          <a:rect l="0" t="0" r="0" b="0"/>
          <a:pathLst>
            <a:path>
              <a:moveTo>
                <a:pt x="0" y="1067044"/>
              </a:moveTo>
              <a:lnTo>
                <a:pt x="358095" y="1067044"/>
              </a:lnTo>
              <a:lnTo>
                <a:pt x="358095" y="0"/>
              </a:lnTo>
              <a:lnTo>
                <a:pt x="716190" y="0"/>
              </a:lnTo>
            </a:path>
          </a:pathLst>
        </a:custGeom>
        <a:noFill/>
        <a:ln w="381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0" kern="1200">
            <a:solidFill>
              <a:srgbClr val="7030A0"/>
            </a:solidFill>
          </a:endParaRPr>
        </a:p>
      </dsp:txBody>
      <dsp:txXfrm>
        <a:off x="3508319" y="1983745"/>
        <a:ext cx="64255" cy="64255"/>
      </dsp:txXfrm>
    </dsp:sp>
    <dsp:sp modelId="{A08397BB-3F07-44C6-909F-40168D79EACE}">
      <dsp:nvSpPr>
        <dsp:cNvPr id="0" name=""/>
        <dsp:cNvSpPr/>
      </dsp:nvSpPr>
      <dsp:spPr>
        <a:xfrm>
          <a:off x="189202" y="1031716"/>
          <a:ext cx="2950941" cy="3035357"/>
        </a:xfrm>
        <a:prstGeom prst="rect">
          <a:avLst/>
        </a:prstGeom>
        <a:solidFill>
          <a:schemeClr val="accent5"/>
        </a:solidFill>
        <a:ln>
          <a:noFill/>
        </a:ln>
        <a:effectLst>
          <a:glow rad="139700">
            <a:schemeClr val="accent2">
              <a:satMod val="175000"/>
              <a:alpha val="40000"/>
            </a:schemeClr>
          </a:glo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Середній</a:t>
          </a: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</a:t>
          </a: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(7,9)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9202" y="1031716"/>
        <a:ext cx="2950941" cy="3035357"/>
      </dsp:txXfrm>
    </dsp:sp>
    <dsp:sp modelId="{66E8F76E-C49D-4B8C-B721-663D59B242B0}">
      <dsp:nvSpPr>
        <dsp:cNvPr id="0" name=""/>
        <dsp:cNvSpPr/>
      </dsp:nvSpPr>
      <dsp:spPr>
        <a:xfrm>
          <a:off x="3898543" y="947872"/>
          <a:ext cx="5266878" cy="106895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121 (8,3)</a:t>
          </a:r>
          <a:endParaRPr lang="ru-RU" sz="65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98543" y="947872"/>
        <a:ext cx="5266878" cy="1068957"/>
      </dsp:txXfrm>
    </dsp:sp>
    <dsp:sp modelId="{CFC84692-BAE3-43B3-A6E9-704F3E1E18DE}">
      <dsp:nvSpPr>
        <dsp:cNvPr id="0" name=""/>
        <dsp:cNvSpPr/>
      </dsp:nvSpPr>
      <dsp:spPr>
        <a:xfrm>
          <a:off x="3898543" y="2284069"/>
          <a:ext cx="5291562" cy="1068957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noFill/>
          <a:prstDash val="solid"/>
          <a:miter lim="800000"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122 (7,8)</a:t>
          </a:r>
          <a:endParaRPr lang="ru-RU" sz="65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98543" y="2284069"/>
        <a:ext cx="5291562" cy="1068957"/>
      </dsp:txXfrm>
    </dsp:sp>
    <dsp:sp modelId="{9DC2C3AD-A68A-466F-80EB-5CA8AF551D7D}">
      <dsp:nvSpPr>
        <dsp:cNvPr id="0" name=""/>
        <dsp:cNvSpPr/>
      </dsp:nvSpPr>
      <dsp:spPr>
        <a:xfrm>
          <a:off x="3898543" y="3620266"/>
          <a:ext cx="5316210" cy="1068957"/>
        </a:xfrm>
        <a:prstGeom prst="rect">
          <a:avLst/>
        </a:prstGeom>
        <a:solidFill>
          <a:srgbClr val="F2A36E"/>
        </a:solidFill>
        <a:ln w="12700" cap="flat" cmpd="sng" algn="ctr">
          <a:noFill/>
          <a:prstDash val="solid"/>
          <a:miter lim="800000"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123 (7,5)</a:t>
          </a:r>
          <a:endParaRPr lang="ru-RU" sz="65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98543" y="3620266"/>
        <a:ext cx="5316210" cy="106895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156208-5395-4E7E-A227-8763668AB5F9}">
      <dsp:nvSpPr>
        <dsp:cNvPr id="0" name=""/>
        <dsp:cNvSpPr/>
      </dsp:nvSpPr>
      <dsp:spPr>
        <a:xfrm flipH="1">
          <a:off x="601887" y="485582"/>
          <a:ext cx="1146932" cy="17303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FE0EA8-2D79-4FE5-81A5-974738677019}">
      <dsp:nvSpPr>
        <dsp:cNvPr id="0" name=""/>
        <dsp:cNvSpPr/>
      </dsp:nvSpPr>
      <dsp:spPr>
        <a:xfrm>
          <a:off x="0" y="245742"/>
          <a:ext cx="8917534" cy="798187"/>
        </a:xfrm>
        <a:prstGeom prst="roundRect">
          <a:avLst/>
        </a:prstGeom>
        <a:solidFill>
          <a:srgbClr val="BC95EF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006" tIns="0" rIns="270006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відмінників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964" y="284706"/>
        <a:ext cx="8839606" cy="720259"/>
      </dsp:txXfrm>
    </dsp:sp>
    <dsp:sp modelId="{B1E8343B-4860-4332-97A5-FFAB56D1EC59}">
      <dsp:nvSpPr>
        <dsp:cNvPr id="0" name=""/>
        <dsp:cNvSpPr/>
      </dsp:nvSpPr>
      <dsp:spPr>
        <a:xfrm>
          <a:off x="1961287" y="2206288"/>
          <a:ext cx="1195916" cy="16812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E7FE4-1311-4459-AB94-F20B3520CA7C}">
      <dsp:nvSpPr>
        <dsp:cNvPr id="0" name=""/>
        <dsp:cNvSpPr/>
      </dsp:nvSpPr>
      <dsp:spPr>
        <a:xfrm>
          <a:off x="274326" y="1874105"/>
          <a:ext cx="9758381" cy="865426"/>
        </a:xfrm>
        <a:prstGeom prst="round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006" tIns="0" rIns="270006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«4» (7-9 б)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6573" y="1916352"/>
        <a:ext cx="9673887" cy="780932"/>
      </dsp:txXfrm>
    </dsp:sp>
    <dsp:sp modelId="{72D8BB0A-72CE-46A0-ADAD-1E0EB0A12D82}">
      <dsp:nvSpPr>
        <dsp:cNvPr id="0" name=""/>
        <dsp:cNvSpPr/>
      </dsp:nvSpPr>
      <dsp:spPr>
        <a:xfrm>
          <a:off x="530860" y="4080114"/>
          <a:ext cx="1283270" cy="11507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44FEB1-CEFC-406D-A728-51FAF97F63FA}">
      <dsp:nvSpPr>
        <dsp:cNvPr id="0" name=""/>
        <dsp:cNvSpPr/>
      </dsp:nvSpPr>
      <dsp:spPr>
        <a:xfrm>
          <a:off x="0" y="3530158"/>
          <a:ext cx="9733964" cy="886926"/>
        </a:xfrm>
        <a:prstGeom prst="roundRect">
          <a:avLst/>
        </a:prstGeom>
        <a:solidFill>
          <a:srgbClr val="F2A36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006" tIns="0" rIns="270006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Кількість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здобувачів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1-2 «3» (4-6 б)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296" y="3573454"/>
        <a:ext cx="9647372" cy="80033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B10C8-66CE-46F1-9D14-76EB36D2F19C}">
      <dsp:nvSpPr>
        <dsp:cNvPr id="0" name=""/>
        <dsp:cNvSpPr/>
      </dsp:nvSpPr>
      <dsp:spPr>
        <a:xfrm>
          <a:off x="2527859" y="2475913"/>
          <a:ext cx="615990" cy="1173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7995" y="0"/>
              </a:lnTo>
              <a:lnTo>
                <a:pt x="307995" y="1173763"/>
              </a:lnTo>
              <a:lnTo>
                <a:pt x="615990" y="1173763"/>
              </a:lnTo>
            </a:path>
          </a:pathLst>
        </a:custGeom>
        <a:noFill/>
        <a:ln w="381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02715" y="3029655"/>
        <a:ext cx="66279" cy="66279"/>
      </dsp:txXfrm>
    </dsp:sp>
    <dsp:sp modelId="{A3E79121-5ED8-40EE-A6F9-8402360B0866}">
      <dsp:nvSpPr>
        <dsp:cNvPr id="0" name=""/>
        <dsp:cNvSpPr/>
      </dsp:nvSpPr>
      <dsp:spPr>
        <a:xfrm>
          <a:off x="2527859" y="2430193"/>
          <a:ext cx="6159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5990" y="45720"/>
              </a:lnTo>
            </a:path>
          </a:pathLst>
        </a:custGeom>
        <a:noFill/>
        <a:ln w="381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20454" y="2460513"/>
        <a:ext cx="30799" cy="30799"/>
      </dsp:txXfrm>
    </dsp:sp>
    <dsp:sp modelId="{31E5AEB2-BE37-49CF-8523-6BE887E98688}">
      <dsp:nvSpPr>
        <dsp:cNvPr id="0" name=""/>
        <dsp:cNvSpPr/>
      </dsp:nvSpPr>
      <dsp:spPr>
        <a:xfrm>
          <a:off x="2527859" y="1302150"/>
          <a:ext cx="615990" cy="1173763"/>
        </a:xfrm>
        <a:custGeom>
          <a:avLst/>
          <a:gdLst/>
          <a:ahLst/>
          <a:cxnLst/>
          <a:rect l="0" t="0" r="0" b="0"/>
          <a:pathLst>
            <a:path>
              <a:moveTo>
                <a:pt x="0" y="1173763"/>
              </a:moveTo>
              <a:lnTo>
                <a:pt x="307995" y="1173763"/>
              </a:lnTo>
              <a:lnTo>
                <a:pt x="307995" y="0"/>
              </a:lnTo>
              <a:lnTo>
                <a:pt x="615990" y="0"/>
              </a:lnTo>
            </a:path>
          </a:pathLst>
        </a:custGeom>
        <a:noFill/>
        <a:ln w="381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02715" y="1855892"/>
        <a:ext cx="66279" cy="66279"/>
      </dsp:txXfrm>
    </dsp:sp>
    <dsp:sp modelId="{A08397BB-3F07-44C6-909F-40168D79EACE}">
      <dsp:nvSpPr>
        <dsp:cNvPr id="0" name=""/>
        <dsp:cNvSpPr/>
      </dsp:nvSpPr>
      <dsp:spPr>
        <a:xfrm rot="16200000">
          <a:off x="-598321" y="1820812"/>
          <a:ext cx="4942160" cy="1310201"/>
        </a:xfrm>
        <a:prstGeom prst="rect">
          <a:avLst/>
        </a:prstGeom>
        <a:solidFill>
          <a:srgbClr val="0070C0"/>
        </a:solidFill>
        <a:ln>
          <a:noFill/>
        </a:ln>
        <a:effectLst>
          <a:glow rad="139700">
            <a:schemeClr val="accent2">
              <a:satMod val="175000"/>
              <a:alpha val="40000"/>
            </a:schemeClr>
          </a:glo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Якісний</a:t>
          </a: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4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показник</a:t>
          </a: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(57,9%)</a:t>
          </a: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598321" y="1820812"/>
        <a:ext cx="4942160" cy="1310201"/>
      </dsp:txXfrm>
    </dsp:sp>
    <dsp:sp modelId="{66E8F76E-C49D-4B8C-B721-663D59B242B0}">
      <dsp:nvSpPr>
        <dsp:cNvPr id="0" name=""/>
        <dsp:cNvSpPr/>
      </dsp:nvSpPr>
      <dsp:spPr>
        <a:xfrm>
          <a:off x="3143850" y="832645"/>
          <a:ext cx="4626614" cy="939010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131 (62,8%)</a:t>
          </a:r>
          <a:endParaRPr lang="ru-RU" sz="5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43850" y="832645"/>
        <a:ext cx="4626614" cy="939010"/>
      </dsp:txXfrm>
    </dsp:sp>
    <dsp:sp modelId="{CFC84692-BAE3-43B3-A6E9-704F3E1E18DE}">
      <dsp:nvSpPr>
        <dsp:cNvPr id="0" name=""/>
        <dsp:cNvSpPr/>
      </dsp:nvSpPr>
      <dsp:spPr>
        <a:xfrm>
          <a:off x="3143850" y="2006408"/>
          <a:ext cx="4648297" cy="93901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132 (52,2%)</a:t>
          </a:r>
          <a:endParaRPr lang="ru-RU" sz="5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43850" y="2006408"/>
        <a:ext cx="4648297" cy="939010"/>
      </dsp:txXfrm>
    </dsp:sp>
    <dsp:sp modelId="{9DC2C3AD-A68A-466F-80EB-5CA8AF551D7D}">
      <dsp:nvSpPr>
        <dsp:cNvPr id="0" name=""/>
        <dsp:cNvSpPr/>
      </dsp:nvSpPr>
      <dsp:spPr>
        <a:xfrm>
          <a:off x="3143850" y="3180171"/>
          <a:ext cx="4669949" cy="939010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97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133 (</a:t>
          </a:r>
          <a:r>
            <a:rPr lang="ru-RU" sz="5400" b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57%)</a:t>
          </a:r>
          <a:endParaRPr lang="ru-RU" sz="5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43850" y="3180171"/>
        <a:ext cx="4669949" cy="9390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A33F-3124-4847-9D1A-4A68A7549D9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FC7E-4514-4433-9568-7357CC198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23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A33F-3124-4847-9D1A-4A68A7549D9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FC7E-4514-4433-9568-7357CC198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13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A33F-3124-4847-9D1A-4A68A7549D9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FC7E-4514-4433-9568-7357CC198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87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A33F-3124-4847-9D1A-4A68A7549D9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FC7E-4514-4433-9568-7357CC198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09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A33F-3124-4847-9D1A-4A68A7549D9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FC7E-4514-4433-9568-7357CC198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285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A33F-3124-4847-9D1A-4A68A7549D9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FC7E-4514-4433-9568-7357CC198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88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A33F-3124-4847-9D1A-4A68A7549D9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FC7E-4514-4433-9568-7357CC198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199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A33F-3124-4847-9D1A-4A68A7549D9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FC7E-4514-4433-9568-7357CC198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572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A33F-3124-4847-9D1A-4A68A7549D9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FC7E-4514-4433-9568-7357CC198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85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A33F-3124-4847-9D1A-4A68A7549D9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FC7E-4514-4433-9568-7357CC198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92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8A33F-3124-4847-9D1A-4A68A7549D9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FC7E-4514-4433-9568-7357CC198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253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8A33F-3124-4847-9D1A-4A68A7549D9B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4FC7E-4514-4433-9568-7357CC198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30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195754" y="970672"/>
            <a:ext cx="9369083" cy="39811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партнерства як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взаємна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зацікавленість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у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досягненні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80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1" y="1"/>
            <a:ext cx="12285784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14618" y="214082"/>
            <a:ext cx="8834508" cy="539874"/>
          </a:xfrm>
          <a:solidFill>
            <a:schemeClr val="bg1"/>
          </a:solidFill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курсу 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799" y="2197263"/>
            <a:ext cx="1172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245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8799" y="3319834"/>
            <a:ext cx="1655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70,5 %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29616" y="4641347"/>
            <a:ext cx="1735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100 %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66200" y="5698556"/>
            <a:ext cx="1434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90 %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2503428523"/>
              </p:ext>
            </p:extLst>
          </p:nvPr>
        </p:nvGraphicFramePr>
        <p:xfrm>
          <a:off x="1125414" y="1139482"/>
          <a:ext cx="9340949" cy="5205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2531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1" y="0"/>
            <a:ext cx="12285784" cy="7071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6200" y="236889"/>
            <a:ext cx="8834508" cy="611648"/>
          </a:xfrm>
          <a:solidFill>
            <a:schemeClr val="bg1"/>
          </a:solidFill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ІІ курсу 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924437199"/>
              </p:ext>
            </p:extLst>
          </p:nvPr>
        </p:nvGraphicFramePr>
        <p:xfrm>
          <a:off x="1237957" y="1350497"/>
          <a:ext cx="9162751" cy="5233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6510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1" y="0"/>
            <a:ext cx="12285784" cy="707199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828799" y="2197263"/>
            <a:ext cx="1172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245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8799" y="3319834"/>
            <a:ext cx="1655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70,5 %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29616" y="4641347"/>
            <a:ext cx="1735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100 %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66200" y="5698556"/>
            <a:ext cx="1434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90 %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1941" y="1969472"/>
            <a:ext cx="3545058" cy="4213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494148934"/>
              </p:ext>
            </p:extLst>
          </p:nvPr>
        </p:nvGraphicFramePr>
        <p:xfrm>
          <a:off x="787790" y="1"/>
          <a:ext cx="1048980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5358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0"/>
            <a:ext cx="12285784" cy="7071999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67617" y="168812"/>
            <a:ext cx="9383151" cy="679298"/>
          </a:xfrm>
          <a:solidFill>
            <a:schemeClr val="bg1"/>
          </a:solidFill>
          <a:ln w="38100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sz="40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курсу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91037810"/>
              </p:ext>
            </p:extLst>
          </p:nvPr>
        </p:nvGraphicFramePr>
        <p:xfrm>
          <a:off x="1005254" y="1016922"/>
          <a:ext cx="9376703" cy="5637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9058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0"/>
            <a:ext cx="12285784" cy="7071999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253219"/>
            <a:ext cx="10515600" cy="512758"/>
          </a:xfrm>
          <a:solidFill>
            <a:schemeClr val="bg1"/>
          </a:solidFill>
          <a:ln w="28575">
            <a:solidFill>
              <a:srgbClr val="00B0F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4000" dirty="0" smtClean="0">
                <a:effectLst/>
                <a:latin typeface="Arial" panose="020B0604020202020204" pitchFamily="34" charset="0"/>
              </a:rPr>
              <a:t/>
            </a:r>
            <a:br>
              <a:rPr lang="ru-RU" sz="4000" dirty="0" smtClean="0">
                <a:effectLst/>
                <a:latin typeface="Arial" panose="020B0604020202020204" pitchFamily="34" charset="0"/>
              </a:rPr>
            </a:br>
            <a:r>
              <a:rPr lang="ru-RU" sz="4000" dirty="0">
                <a:latin typeface="Arial" panose="020B0604020202020204" pitchFamily="34" charset="0"/>
              </a:rPr>
              <a:t/>
            </a:r>
            <a:br>
              <a:rPr lang="ru-RU" sz="4000" dirty="0">
                <a:latin typeface="Arial" panose="020B0604020202020204" pitchFamily="34" charset="0"/>
              </a:rPr>
            </a:br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курсу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605947397"/>
              </p:ext>
            </p:extLst>
          </p:nvPr>
        </p:nvGraphicFramePr>
        <p:xfrm>
          <a:off x="838200" y="1303533"/>
          <a:ext cx="10204938" cy="5230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75577" y="2439517"/>
            <a:ext cx="858130" cy="646331"/>
          </a:xfrm>
          <a:prstGeom prst="rect">
            <a:avLst/>
          </a:prstGeom>
          <a:solidFill>
            <a:srgbClr val="7030A0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noProof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2690" y="4137426"/>
            <a:ext cx="886263" cy="646331"/>
          </a:xfrm>
          <a:prstGeom prst="rect">
            <a:avLst/>
          </a:prstGeom>
          <a:solidFill>
            <a:srgbClr val="7030A0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noProof="0" dirty="0">
                <a:solidFill>
                  <a:schemeClr val="bg1"/>
                </a:solidFill>
                <a:latin typeface="Calibri" panose="020F0502020204030204"/>
              </a:rPr>
              <a:t>5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5577" y="5833724"/>
            <a:ext cx="717452" cy="646331"/>
          </a:xfrm>
          <a:prstGeom prst="rect">
            <a:avLst/>
          </a:prstGeom>
          <a:solidFill>
            <a:srgbClr val="7030A0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11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2"/>
            <a:ext cx="12285784" cy="7071998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63425107"/>
              </p:ext>
            </p:extLst>
          </p:nvPr>
        </p:nvGraphicFramePr>
        <p:xfrm>
          <a:off x="393895" y="1"/>
          <a:ext cx="10888394" cy="7071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5721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0"/>
            <a:ext cx="12285784" cy="7071999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196948"/>
            <a:ext cx="9853246" cy="661181"/>
          </a:xfrm>
          <a:solidFill>
            <a:schemeClr val="bg1"/>
          </a:solidFill>
          <a:ln w="28575"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4000" dirty="0" smtClean="0">
                <a:effectLst/>
                <a:latin typeface="Arial" panose="020B0604020202020204" pitchFamily="34" charset="0"/>
              </a:rPr>
              <a:t/>
            </a:r>
            <a:br>
              <a:rPr lang="ru-RU" sz="4000" dirty="0" smtClean="0">
                <a:effectLst/>
                <a:latin typeface="Arial" panose="020B0604020202020204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курсу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008641625"/>
              </p:ext>
            </p:extLst>
          </p:nvPr>
        </p:nvGraphicFramePr>
        <p:xfrm>
          <a:off x="1434905" y="1392702"/>
          <a:ext cx="9031458" cy="4951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2017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0"/>
            <a:ext cx="12285784" cy="7071999"/>
          </a:xfrm>
          <a:prstGeom prst="rect">
            <a:avLst/>
          </a:prstGeom>
        </p:spPr>
      </p:pic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3731770899"/>
              </p:ext>
            </p:extLst>
          </p:nvPr>
        </p:nvGraphicFramePr>
        <p:xfrm>
          <a:off x="595086" y="1"/>
          <a:ext cx="11596913" cy="7071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603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0"/>
            <a:ext cx="12285784" cy="7071999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99016" y="168813"/>
            <a:ext cx="8859187" cy="679297"/>
          </a:xfrm>
          <a:solidFill>
            <a:schemeClr val="bg1"/>
          </a:solidFill>
          <a:ln w="28575"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4000" dirty="0" smtClean="0">
                <a:effectLst/>
                <a:latin typeface="Arial" panose="020B0604020202020204" pitchFamily="34" charset="0"/>
              </a:rPr>
              <a:t/>
            </a:r>
            <a:br>
              <a:rPr lang="ru-RU" sz="4000" dirty="0" smtClean="0">
                <a:effectLst/>
                <a:latin typeface="Arial" panose="020B0604020202020204" pitchFamily="34" charset="0"/>
              </a:rPr>
            </a:br>
            <a:r>
              <a:rPr lang="ru-RU" sz="4000" dirty="0">
                <a:latin typeface="Arial" panose="020B0604020202020204" pitchFamily="34" charset="0"/>
              </a:rPr>
              <a:t/>
            </a:r>
            <a:br>
              <a:rPr lang="ru-RU" sz="4000" dirty="0">
                <a:latin typeface="Arial" panose="020B0604020202020204" pitchFamily="34" charset="0"/>
              </a:rPr>
            </a:br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курсу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47664177"/>
              </p:ext>
            </p:extLst>
          </p:nvPr>
        </p:nvGraphicFramePr>
        <p:xfrm>
          <a:off x="1499016" y="1154243"/>
          <a:ext cx="8859187" cy="5187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1929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0"/>
            <a:ext cx="12285784" cy="7071999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95753" y="136090"/>
            <a:ext cx="9186204" cy="565857"/>
          </a:xfrm>
          <a:solidFill>
            <a:schemeClr val="bg1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4000" dirty="0" smtClean="0">
                <a:effectLst/>
                <a:latin typeface="Arial" panose="020B0604020202020204" pitchFamily="34" charset="0"/>
              </a:rPr>
              <a:t/>
            </a:r>
            <a:br>
              <a:rPr lang="ru-RU" sz="4000" dirty="0" smtClean="0">
                <a:effectLst/>
                <a:latin typeface="Arial" panose="020B0604020202020204" pitchFamily="34" charset="0"/>
              </a:rPr>
            </a:br>
            <a:r>
              <a:rPr lang="ru-RU" sz="4000" dirty="0">
                <a:latin typeface="Arial" panose="020B0604020202020204" pitchFamily="34" charset="0"/>
              </a:rPr>
              <a:t/>
            </a:r>
            <a:br>
              <a:rPr lang="ru-RU" sz="4000" dirty="0">
                <a:latin typeface="Arial" panose="020B0604020202020204" pitchFamily="34" charset="0"/>
              </a:rPr>
            </a:br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курсу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681598752"/>
              </p:ext>
            </p:extLst>
          </p:nvPr>
        </p:nvGraphicFramePr>
        <p:xfrm>
          <a:off x="647114" y="1050315"/>
          <a:ext cx="11127544" cy="5807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05238" y="2312909"/>
            <a:ext cx="858130" cy="646331"/>
          </a:xfrm>
          <a:prstGeom prst="rect">
            <a:avLst/>
          </a:prstGeom>
          <a:solidFill>
            <a:schemeClr val="tx2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noProof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54216" y="4165562"/>
            <a:ext cx="886263" cy="646331"/>
          </a:xfrm>
          <a:prstGeom prst="rect">
            <a:avLst/>
          </a:prstGeom>
          <a:solidFill>
            <a:schemeClr val="tx2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noProof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5577" y="5995503"/>
            <a:ext cx="717452" cy="646331"/>
          </a:xfrm>
          <a:prstGeom prst="rect">
            <a:avLst/>
          </a:prstGeom>
          <a:solidFill>
            <a:schemeClr val="tx2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noProof="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2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463"/>
          </a:xfrm>
          <a:ln w="38100">
            <a:solidFill>
              <a:srgbClr val="0070C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партнерства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8657607"/>
              </p:ext>
            </p:extLst>
          </p:nvPr>
        </p:nvGraphicFramePr>
        <p:xfrm>
          <a:off x="633046" y="1322363"/>
          <a:ext cx="10720754" cy="5134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4894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0"/>
            <a:ext cx="12285784" cy="7071999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01472352"/>
              </p:ext>
            </p:extLst>
          </p:nvPr>
        </p:nvGraphicFramePr>
        <p:xfrm>
          <a:off x="284814" y="149903"/>
          <a:ext cx="11542426" cy="659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158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0"/>
            <a:ext cx="12285784" cy="7071999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66092" y="126610"/>
            <a:ext cx="9312813" cy="532957"/>
          </a:xfrm>
          <a:solidFill>
            <a:schemeClr val="bg1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4000" dirty="0" smtClean="0">
                <a:effectLst/>
                <a:latin typeface="Arial" panose="020B0604020202020204" pitchFamily="34" charset="0"/>
              </a:rPr>
              <a:t/>
            </a:r>
            <a:br>
              <a:rPr lang="ru-RU" sz="4000" dirty="0" smtClean="0">
                <a:effectLst/>
                <a:latin typeface="Arial" panose="020B0604020202020204" pitchFamily="34" charset="0"/>
              </a:rPr>
            </a:br>
            <a:r>
              <a:rPr lang="ru-RU" sz="4000" dirty="0">
                <a:latin typeface="Arial" panose="020B0604020202020204" pitchFamily="34" charset="0"/>
              </a:rPr>
              <a:t/>
            </a:r>
            <a:br>
              <a:rPr lang="ru-RU" sz="4000" dirty="0">
                <a:latin typeface="Arial" panose="020B0604020202020204" pitchFamily="34" charset="0"/>
              </a:rPr>
            </a:br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курсу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455020016"/>
              </p:ext>
            </p:extLst>
          </p:nvPr>
        </p:nvGraphicFramePr>
        <p:xfrm>
          <a:off x="1266092" y="1308294"/>
          <a:ext cx="9312813" cy="5303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5570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0"/>
            <a:ext cx="12285784" cy="7071999"/>
          </a:xfrm>
          <a:prstGeom prst="rect">
            <a:avLst/>
          </a:prstGeom>
        </p:spPr>
      </p:pic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1553204726"/>
              </p:ext>
            </p:extLst>
          </p:nvPr>
        </p:nvGraphicFramePr>
        <p:xfrm>
          <a:off x="-93784" y="0"/>
          <a:ext cx="12285784" cy="707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423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0"/>
            <a:ext cx="12285784" cy="7071999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88956" y="239842"/>
            <a:ext cx="8724277" cy="608267"/>
          </a:xfrm>
          <a:solidFill>
            <a:schemeClr val="bg1"/>
          </a:solidFill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4000" dirty="0" smtClean="0">
                <a:effectLst/>
                <a:latin typeface="Arial" panose="020B0604020202020204" pitchFamily="34" charset="0"/>
              </a:rPr>
              <a:t/>
            </a:r>
            <a:br>
              <a:rPr lang="ru-RU" sz="4000" dirty="0" smtClean="0">
                <a:effectLst/>
                <a:latin typeface="Arial" panose="020B0604020202020204" pitchFamily="34" charset="0"/>
              </a:rPr>
            </a:br>
            <a:r>
              <a:rPr lang="ru-RU" sz="4000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4000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курсу </a:t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575389225"/>
              </p:ext>
            </p:extLst>
          </p:nvPr>
        </p:nvGraphicFramePr>
        <p:xfrm>
          <a:off x="1266094" y="1308294"/>
          <a:ext cx="8687376" cy="5032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2272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0"/>
            <a:ext cx="12285784" cy="7071999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24262" y="374754"/>
            <a:ext cx="9054059" cy="675561"/>
          </a:xfrm>
          <a:solidFill>
            <a:schemeClr val="bg1"/>
          </a:solidFill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4000" dirty="0" smtClean="0">
                <a:effectLst/>
                <a:latin typeface="Arial" panose="020B0604020202020204" pitchFamily="34" charset="0"/>
              </a:rPr>
              <a:t/>
            </a:r>
            <a:br>
              <a:rPr lang="ru-RU" sz="4000" dirty="0" smtClean="0">
                <a:effectLst/>
                <a:latin typeface="Arial" panose="020B0604020202020204" pitchFamily="34" charset="0"/>
              </a:rPr>
            </a:br>
            <a:r>
              <a:rPr lang="ru-RU" sz="4000" dirty="0">
                <a:latin typeface="Arial" panose="020B0604020202020204" pitchFamily="34" charset="0"/>
              </a:rPr>
              <a:t/>
            </a:r>
            <a:br>
              <a:rPr lang="ru-RU" sz="4000" dirty="0">
                <a:latin typeface="Arial" panose="020B0604020202020204" pitchFamily="34" charset="0"/>
              </a:rPr>
            </a:br>
            <a:r>
              <a:rPr lang="ru-RU" sz="2800" b="1" dirty="0" smtClean="0">
                <a:latin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</a:rPr>
            </a:br>
            <a:r>
              <a:rPr lang="ru-RU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курсу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726296331"/>
              </p:ext>
            </p:extLst>
          </p:nvPr>
        </p:nvGraphicFramePr>
        <p:xfrm>
          <a:off x="1124262" y="1425069"/>
          <a:ext cx="9938478" cy="53290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24063" y="2381833"/>
            <a:ext cx="858130" cy="646331"/>
          </a:xfrm>
          <a:prstGeom prst="rect">
            <a:avLst/>
          </a:prstGeom>
          <a:solidFill>
            <a:schemeClr val="tx2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4621" y="4331144"/>
            <a:ext cx="886263" cy="646331"/>
          </a:xfrm>
          <a:prstGeom prst="rect">
            <a:avLst/>
          </a:prstGeom>
          <a:solidFill>
            <a:schemeClr val="tx2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45937" y="6017309"/>
            <a:ext cx="717452" cy="646331"/>
          </a:xfrm>
          <a:prstGeom prst="rect">
            <a:avLst/>
          </a:prstGeom>
          <a:solidFill>
            <a:schemeClr val="tx2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3600" b="1" noProof="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53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-93784" y="0"/>
            <a:ext cx="12285784" cy="7071999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60280827"/>
              </p:ext>
            </p:extLst>
          </p:nvPr>
        </p:nvGraphicFramePr>
        <p:xfrm>
          <a:off x="844063" y="1"/>
          <a:ext cx="10902460" cy="7071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050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1" y="6716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0042"/>
            <a:ext cx="10515600" cy="633681"/>
          </a:xfrm>
          <a:ln w="38100">
            <a:solidFill>
              <a:srgbClr val="0070C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ru-RU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партнерства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117951"/>
              </p:ext>
            </p:extLst>
          </p:nvPr>
        </p:nvGraphicFramePr>
        <p:xfrm>
          <a:off x="739725" y="1012874"/>
          <a:ext cx="11175610" cy="56833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0435">
                  <a:extLst>
                    <a:ext uri="{9D8B030D-6E8A-4147-A177-3AD203B41FA5}">
                      <a16:colId xmlns:a16="http://schemas.microsoft.com/office/drawing/2014/main" val="2492612332"/>
                    </a:ext>
                  </a:extLst>
                </a:gridCol>
                <a:gridCol w="4121302">
                  <a:extLst>
                    <a:ext uri="{9D8B030D-6E8A-4147-A177-3AD203B41FA5}">
                      <a16:colId xmlns:a16="http://schemas.microsoft.com/office/drawing/2014/main" val="4001103554"/>
                    </a:ext>
                  </a:extLst>
                </a:gridCol>
                <a:gridCol w="2441665">
                  <a:extLst>
                    <a:ext uri="{9D8B030D-6E8A-4147-A177-3AD203B41FA5}">
                      <a16:colId xmlns:a16="http://schemas.microsoft.com/office/drawing/2014/main" val="1456882523"/>
                    </a:ext>
                  </a:extLst>
                </a:gridCol>
                <a:gridCol w="4072208">
                  <a:extLst>
                    <a:ext uri="{9D8B030D-6E8A-4147-A177-3AD203B41FA5}">
                      <a16:colId xmlns:a16="http://schemas.microsoft.com/office/drawing/2014/main" val="2362647458"/>
                    </a:ext>
                  </a:extLst>
                </a:gridCol>
              </a:tblGrid>
              <a:tr h="594941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Питання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сторони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(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слабкі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сторони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428376"/>
                  </a:ext>
                </a:extLst>
              </a:tr>
              <a:tr h="1131077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оцінюєте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партнерських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відносин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здобувачами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викладачами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коледжу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 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</a:t>
                      </a:r>
                      <a:r>
                        <a:rPr lang="ru-RU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62,5 %), 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</a:t>
                      </a:r>
                      <a:r>
                        <a:rPr lang="ru-RU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(33,9%)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низький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%, 6 ст.)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692510"/>
                  </a:ext>
                </a:extLst>
              </a:tr>
              <a:tr h="66096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effectLst/>
                        </a:rPr>
                        <a:t>2.</a:t>
                      </a: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відчуваєте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повагу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боку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викладачів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завжди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(44,9%),</a:t>
                      </a: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інколи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(45,5 %)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рідко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8,4%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,14 ст.)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ніколи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(1,2 %, 2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70829"/>
                  </a:ext>
                </a:extLst>
              </a:tr>
              <a:tr h="100269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effectLst/>
                        </a:rPr>
                        <a:t>3.</a:t>
                      </a: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відчуваєте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свою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залученість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прийнятті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рішень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щодо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навчального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процесу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активно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(22,6%);</a:t>
                      </a: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частково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(65,5%)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зовсім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залучені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11,9%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582614"/>
                  </a:ext>
                </a:extLst>
              </a:tr>
              <a:tr h="100269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effectLst/>
                        </a:rPr>
                        <a:t>4.</a:t>
                      </a: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відчуваєте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вашу думку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враховують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час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навчального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процесу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інколи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(58,9%),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завжди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(35,1%)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ніколи</a:t>
                      </a:r>
                      <a:r>
                        <a:rPr lang="ru-RU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(6%)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433420"/>
                  </a:ext>
                </a:extLst>
              </a:tr>
              <a:tr h="1290973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effectLst/>
                        </a:rPr>
                        <a:t>5.</a:t>
                      </a: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можете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відкрито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звернутися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своїми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ідеями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пропозиціями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проблемами?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(46,4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%),</a:t>
                      </a: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завжди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(48,2%)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не </a:t>
                      </a: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звератаються</a:t>
                      </a:r>
                      <a:r>
                        <a:rPr lang="ru-RU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(9,5%)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543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07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2543"/>
            <a:ext cx="10515600" cy="716134"/>
          </a:xfrm>
          <a:ln w="38100">
            <a:solidFill>
              <a:srgbClr val="0070C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7626" y="941220"/>
            <a:ext cx="11854374" cy="5916780"/>
          </a:xfrm>
          <a:noFill/>
        </p:spPr>
        <p:txBody>
          <a:bodyPr/>
          <a:lstStyle/>
          <a:p>
            <a:pPr marL="685800" indent="-457200" algn="just">
              <a:lnSpc>
                <a:spcPct val="106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підтримувати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не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осуджувати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помилки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6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Давати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завершити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думку,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навіть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хибна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6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Виконувати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завдань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пов'язаних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підготовкою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НМТ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6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Враховувати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ми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дорослі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й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маємо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свою думку.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6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бути 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надто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добрими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студентів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6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Прислухатися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думки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студентів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21419" t="36779" r="35419" b="26875"/>
          <a:stretch/>
        </p:blipFill>
        <p:spPr>
          <a:xfrm>
            <a:off x="7652384" y="2968024"/>
            <a:ext cx="4370657" cy="354945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/>
          <a:srcRect l="22394" t="42548" r="41602" b="13609"/>
          <a:stretch/>
        </p:blipFill>
        <p:spPr>
          <a:xfrm>
            <a:off x="1478866" y="3974585"/>
            <a:ext cx="5132949" cy="288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7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0" y="4049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0162" y="88455"/>
            <a:ext cx="9430043" cy="1378279"/>
          </a:xfrm>
          <a:solidFill>
            <a:schemeClr val="bg1"/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наліз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відділення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«Початкова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за результатами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півріччя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2024/2025 н. р.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998321"/>
            <a:ext cx="9144000" cy="4332141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467748369"/>
              </p:ext>
            </p:extLst>
          </p:nvPr>
        </p:nvGraphicFramePr>
        <p:xfrm>
          <a:off x="1012875" y="1551140"/>
          <a:ext cx="9697330" cy="5405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29616" y="1903719"/>
            <a:ext cx="1172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245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9616" y="3118083"/>
            <a:ext cx="1655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70,5 %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89756" y="4542396"/>
            <a:ext cx="1735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66200" y="5698556"/>
            <a:ext cx="1434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90 %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80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1" y="0"/>
            <a:ext cx="12285784" cy="7071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6200" y="236889"/>
            <a:ext cx="8834508" cy="611648"/>
          </a:xfrm>
          <a:solidFill>
            <a:schemeClr val="bg1"/>
          </a:solidFill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курсу 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799" y="2197263"/>
            <a:ext cx="1172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245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8799" y="3319834"/>
            <a:ext cx="1655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70,5 %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29616" y="4641347"/>
            <a:ext cx="1735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66200" y="5698556"/>
            <a:ext cx="1434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90 %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4152088788"/>
              </p:ext>
            </p:extLst>
          </p:nvPr>
        </p:nvGraphicFramePr>
        <p:xfrm>
          <a:off x="1162920" y="1369965"/>
          <a:ext cx="9237788" cy="5225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374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0" y="0"/>
            <a:ext cx="12285784" cy="707199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828799" y="2197263"/>
            <a:ext cx="1172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245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8799" y="3319834"/>
            <a:ext cx="1655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70,5 %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29616" y="4641347"/>
            <a:ext cx="1735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66200" y="5698556"/>
            <a:ext cx="1434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90 %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0226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Диаграмма 25"/>
          <p:cNvGraphicFramePr/>
          <p:nvPr>
            <p:extLst>
              <p:ext uri="{D42A27DB-BD31-4B8C-83A1-F6EECF244321}">
                <p14:modId xmlns:p14="http://schemas.microsoft.com/office/powerpoint/2010/main" val="2682876590"/>
              </p:ext>
            </p:extLst>
          </p:nvPr>
        </p:nvGraphicFramePr>
        <p:xfrm>
          <a:off x="492368" y="98474"/>
          <a:ext cx="11699631" cy="6973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782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1" y="0"/>
            <a:ext cx="12285784" cy="7071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6200" y="293466"/>
            <a:ext cx="8834508" cy="539874"/>
          </a:xfrm>
          <a:solidFill>
            <a:schemeClr val="bg1"/>
          </a:solidFill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курсу 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998321"/>
            <a:ext cx="8876708" cy="433214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828799" y="2197263"/>
            <a:ext cx="1172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245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8799" y="3319834"/>
            <a:ext cx="1655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70,5 %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29616" y="4641347"/>
            <a:ext cx="1735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100 %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66200" y="5698556"/>
            <a:ext cx="1434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90 %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21954046"/>
              </p:ext>
            </p:extLst>
          </p:nvPr>
        </p:nvGraphicFramePr>
        <p:xfrm>
          <a:off x="1420836" y="1289787"/>
          <a:ext cx="8979872" cy="5352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421941" y="1969472"/>
            <a:ext cx="3545058" cy="4213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54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6932" t="6779" r="6896" b="7836"/>
          <a:stretch/>
        </p:blipFill>
        <p:spPr>
          <a:xfrm>
            <a:off x="1" y="0"/>
            <a:ext cx="12285784" cy="7071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14618" y="214082"/>
            <a:ext cx="8834508" cy="539874"/>
          </a:xfrm>
          <a:solidFill>
            <a:schemeClr val="bg1"/>
          </a:solidFill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успішності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курсу 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998321"/>
            <a:ext cx="8876708" cy="433214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828799" y="2197263"/>
            <a:ext cx="1172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245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8799" y="3319834"/>
            <a:ext cx="1655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70,5 %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29616" y="4641347"/>
            <a:ext cx="1735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100 %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66200" y="5698556"/>
            <a:ext cx="1434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90 %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2504312644"/>
              </p:ext>
            </p:extLst>
          </p:nvPr>
        </p:nvGraphicFramePr>
        <p:xfrm>
          <a:off x="1195754" y="1420837"/>
          <a:ext cx="9481624" cy="511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20942" y="2407968"/>
            <a:ext cx="1008188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1105" y="4053262"/>
            <a:ext cx="1200440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20942" y="5885841"/>
            <a:ext cx="1219199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55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3063</TotalTime>
  <Words>644</Words>
  <Application>Microsoft Office PowerPoint</Application>
  <PresentationFormat>Широкоэкранный</PresentationFormat>
  <Paragraphs>162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Принципи партнерства</vt:lpstr>
      <vt:lpstr>Принципи партнерства</vt:lpstr>
      <vt:lpstr>Що покращити?</vt:lpstr>
      <vt:lpstr>Аналіз успішності здобувачів освіти відділення «Початкова освіта» за результатами навчання  І півріччя 2024/2025 н. р.</vt:lpstr>
      <vt:lpstr>Аналіз успішності здобувачів освіти І курсу </vt:lpstr>
      <vt:lpstr>Презентация PowerPoint</vt:lpstr>
      <vt:lpstr>Аналіз успішності здобувачів освіти І курсу </vt:lpstr>
      <vt:lpstr>Аналіз успішності здобувачів освіти І курсу </vt:lpstr>
      <vt:lpstr>Аналіз успішності здобувачів освіти І курсу </vt:lpstr>
      <vt:lpstr>Аналіз успішності здобувачів освіти ІІ курсу </vt:lpstr>
      <vt:lpstr>Презентация PowerPoint</vt:lpstr>
      <vt:lpstr>   Аналіз успішності здобувачів освіти ІІ курсу    </vt:lpstr>
      <vt:lpstr>   Аналіз успішності здобувачів освіти ІІ курсу    </vt:lpstr>
      <vt:lpstr>Презентация PowerPoint</vt:lpstr>
      <vt:lpstr>   Аналіз успішності здобувачів освіти ІІІ курсу    </vt:lpstr>
      <vt:lpstr>Презентация PowerPoint</vt:lpstr>
      <vt:lpstr>   Аналіз успішності здобувачів освіти ІІІ курсу    </vt:lpstr>
      <vt:lpstr>   Аналіз успішності здобувачів освіти ІІІ курсу    </vt:lpstr>
      <vt:lpstr>Презентация PowerPoint</vt:lpstr>
      <vt:lpstr>   Аналіз успішності здобувачів освіти IV курсу    </vt:lpstr>
      <vt:lpstr>Презентация PowerPoint</vt:lpstr>
      <vt:lpstr>   Аналіз успішності здобувачів освіти IV курсу    </vt:lpstr>
      <vt:lpstr>   Аналіз успішності здобувачів освіти IV курсу  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Розвиток та саморозвиток творчих засад особистості майбутнього вчителя</dc:title>
  <dc:creator>10</dc:creator>
  <cp:lastModifiedBy>10</cp:lastModifiedBy>
  <cp:revision>169</cp:revision>
  <dcterms:created xsi:type="dcterms:W3CDTF">2023-03-26T10:42:11Z</dcterms:created>
  <dcterms:modified xsi:type="dcterms:W3CDTF">2025-04-17T06:56:21Z</dcterms:modified>
</cp:coreProperties>
</file>