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71" r:id="rId4"/>
    <p:sldId id="294" r:id="rId5"/>
    <p:sldId id="257" r:id="rId6"/>
    <p:sldId id="272" r:id="rId7"/>
    <p:sldId id="260" r:id="rId8"/>
    <p:sldId id="273" r:id="rId9"/>
    <p:sldId id="274" r:id="rId10"/>
    <p:sldId id="290" r:id="rId11"/>
    <p:sldId id="275" r:id="rId12"/>
    <p:sldId id="278" r:id="rId13"/>
    <p:sldId id="276" r:id="rId14"/>
    <p:sldId id="277" r:id="rId15"/>
    <p:sldId id="291" r:id="rId16"/>
    <p:sldId id="280" r:id="rId17"/>
    <p:sldId id="283" r:id="rId18"/>
    <p:sldId id="281" r:id="rId19"/>
    <p:sldId id="282" r:id="rId20"/>
    <p:sldId id="292" r:id="rId21"/>
    <p:sldId id="285" r:id="rId22"/>
    <p:sldId id="289" r:id="rId23"/>
    <p:sldId id="286" r:id="rId24"/>
    <p:sldId id="287" r:id="rId25"/>
    <p:sldId id="29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B15"/>
    <a:srgbClr val="FFFF99"/>
    <a:srgbClr val="CC66FF"/>
    <a:srgbClr val="4FD51F"/>
    <a:srgbClr val="914745"/>
    <a:srgbClr val="12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І КУРСУ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37728216684493"/>
          <c:y val="8.1103845511621136E-4"/>
        </c:manualLayout>
      </c:layout>
      <c:overlay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898046568787481E-2"/>
          <c:y val="8.0692547909367543E-2"/>
          <c:w val="0.8792976324116889"/>
          <c:h val="0.49259412988367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 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Інтегр. курс "Природничі науки"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Основи ритміки і хореографії</c:v>
                </c:pt>
                <c:pt idx="13">
                  <c:v>Навчання гри на музичному інструменті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64.3</c:v>
                </c:pt>
                <c:pt idx="1">
                  <c:v>87.7</c:v>
                </c:pt>
                <c:pt idx="2">
                  <c:v>73.099999999999994</c:v>
                </c:pt>
                <c:pt idx="3">
                  <c:v>82.8</c:v>
                </c:pt>
                <c:pt idx="4">
                  <c:v>78.3</c:v>
                </c:pt>
                <c:pt idx="5">
                  <c:v>94.6</c:v>
                </c:pt>
                <c:pt idx="6">
                  <c:v>52.5</c:v>
                </c:pt>
                <c:pt idx="7">
                  <c:v>68.7</c:v>
                </c:pt>
                <c:pt idx="8">
                  <c:v>71.8</c:v>
                </c:pt>
                <c:pt idx="9">
                  <c:v>70</c:v>
                </c:pt>
                <c:pt idx="10">
                  <c:v>77.2</c:v>
                </c:pt>
                <c:pt idx="11">
                  <c:v>84.3</c:v>
                </c:pt>
                <c:pt idx="12">
                  <c:v>83.7</c:v>
                </c:pt>
                <c:pt idx="13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9-45D2-AE06-79446FE0E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 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Інтегр. курс "Природничі науки"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Основи ритміки і хореографії</c:v>
                </c:pt>
                <c:pt idx="13">
                  <c:v>Навчання гри на музичному інструменті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BFB9-45D2-AE06-79446FE0E3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 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Інтегр. курс "Природничі науки"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Основи ритміки і хореографії</c:v>
                </c:pt>
                <c:pt idx="13">
                  <c:v>Навчання гри на музичному інструменті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BFB9-45D2-AE06-79446FE0E3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5333080"/>
        <c:axId val="365339968"/>
        <c:axId val="363311664"/>
      </c:bar3DChart>
      <c:catAx>
        <c:axId val="36533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339968"/>
        <c:crosses val="autoZero"/>
        <c:auto val="1"/>
        <c:lblAlgn val="ctr"/>
        <c:lblOffset val="100"/>
        <c:noMultiLvlLbl val="0"/>
      </c:catAx>
      <c:valAx>
        <c:axId val="365339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5333080"/>
        <c:crosses val="autoZero"/>
        <c:crossBetween val="between"/>
      </c:valAx>
      <c:serAx>
        <c:axId val="36331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365339968"/>
        <c:crosses val="autoZero"/>
      </c:ser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294256592596969E-2"/>
          <c:y val="0.12630623014041506"/>
          <c:w val="0.9394765298645783"/>
          <c:h val="0.72258305877672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Українська мова</c:v>
                </c:pt>
                <c:pt idx="1">
                  <c:v>Математика</c:v>
                </c:pt>
                <c:pt idx="2">
                  <c:v>Всесвітня історія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64.3</c:v>
                </c:pt>
                <c:pt idx="1">
                  <c:v>52.5</c:v>
                </c:pt>
                <c:pt idx="2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E-4FCC-9413-F9BE90D3F7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Моніторингова к/р</c:v>
                </c:pt>
              </c:strCache>
            </c:strRef>
          </c:tx>
          <c:spPr>
            <a:solidFill>
              <a:srgbClr val="91474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Українська мова</c:v>
                </c:pt>
                <c:pt idx="1">
                  <c:v>Математика</c:v>
                </c:pt>
                <c:pt idx="2">
                  <c:v>Всесвітня історія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44.7</c:v>
                </c:pt>
                <c:pt idx="2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E-4FCC-9413-F9BE90D3F7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 у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Українська мова</c:v>
                </c:pt>
                <c:pt idx="1">
                  <c:v>Математика</c:v>
                </c:pt>
                <c:pt idx="2">
                  <c:v>Всесвітня історія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7.5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E-4FCC-9413-F9BE90D3F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85513472"/>
        <c:axId val="385521672"/>
      </c:barChart>
      <c:catAx>
        <c:axId val="3855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521672"/>
        <c:crosses val="autoZero"/>
        <c:auto val="1"/>
        <c:lblAlgn val="ctr"/>
        <c:lblOffset val="100"/>
        <c:noMultiLvlLbl val="0"/>
      </c:catAx>
      <c:valAx>
        <c:axId val="385521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55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440454995044528"/>
          <c:y val="0.93691464734942442"/>
          <c:w val="0.4381581066571224"/>
          <c:h val="4.5704167200405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ОСВІТИ ІІ КУРСУ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77B15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Іноземна мова</c:v>
                </c:pt>
                <c:pt idx="3">
                  <c:v>історія України</c:v>
                </c:pt>
                <c:pt idx="4">
                  <c:v>Математика</c:v>
                </c:pt>
                <c:pt idx="5">
                  <c:v>Інтегрований курс"Природничі науки"</c:v>
                </c:pt>
                <c:pt idx="6">
                  <c:v>Фізична культура</c:v>
                </c:pt>
                <c:pt idx="7">
                  <c:v>Технології</c:v>
                </c:pt>
                <c:pt idx="8">
                  <c:v>Вступ до спеціальності з осн. академічн. доброчесності</c:v>
                </c:pt>
                <c:pt idx="9">
                  <c:v>Анатомія,фіз. І гігієна дітей шкільного віку</c:v>
                </c:pt>
                <c:pt idx="10">
                  <c:v>Навчання гри на музичному інструменті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63.3</c:v>
                </c:pt>
                <c:pt idx="1">
                  <c:v>82.3</c:v>
                </c:pt>
                <c:pt idx="2">
                  <c:v>69</c:v>
                </c:pt>
                <c:pt idx="3">
                  <c:v>75</c:v>
                </c:pt>
                <c:pt idx="4">
                  <c:v>60.6</c:v>
                </c:pt>
                <c:pt idx="5">
                  <c:v>89.6</c:v>
                </c:pt>
                <c:pt idx="6">
                  <c:v>89.6</c:v>
                </c:pt>
                <c:pt idx="7">
                  <c:v>89.3</c:v>
                </c:pt>
                <c:pt idx="8">
                  <c:v>79.3</c:v>
                </c:pt>
                <c:pt idx="9">
                  <c:v>67.599999999999994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5-4733-988F-57D7769712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8645184"/>
        <c:axId val="328645840"/>
      </c:barChart>
      <c:catAx>
        <c:axId val="328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60000"/>
              <a:lumOff val="40000"/>
            </a:schemeClr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8645840"/>
        <c:crosses val="autoZero"/>
        <c:auto val="1"/>
        <c:lblAlgn val="ctr"/>
        <c:lblOffset val="100"/>
        <c:noMultiLvlLbl val="0"/>
      </c:catAx>
      <c:valAx>
        <c:axId val="328645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8645184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sz="24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400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4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615059459450995E-2"/>
          <c:y val="9.234070629701481E-2"/>
          <c:w val="0.97265624694168829"/>
          <c:h val="0.72451929385880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Біологічний модуль</c:v>
                </c:pt>
                <c:pt idx="1">
                  <c:v>Географічний модуль</c:v>
                </c:pt>
                <c:pt idx="2">
                  <c:v>Історія України</c:v>
                </c:pt>
                <c:pt idx="3">
                  <c:v>Українська мова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89.6</c:v>
                </c:pt>
                <c:pt idx="1">
                  <c:v>81.400000000000006</c:v>
                </c:pt>
                <c:pt idx="2">
                  <c:v>75</c:v>
                </c:pt>
                <c:pt idx="3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9-47A9-965C-4BDEC2A4BB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 знань за результатами моніторингвої к/р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Біологічний модуль</c:v>
                </c:pt>
                <c:pt idx="1">
                  <c:v>Географічний модуль</c:v>
                </c:pt>
                <c:pt idx="2">
                  <c:v>Історія України</c:v>
                </c:pt>
                <c:pt idx="3">
                  <c:v>Українська мова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87.3</c:v>
                </c:pt>
                <c:pt idx="1">
                  <c:v>73.8</c:v>
                </c:pt>
                <c:pt idx="2">
                  <c:v>80.3</c:v>
                </c:pt>
                <c:pt idx="3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9-47A9-965C-4BDEC2A4BB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 у 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Біологічний модуль</c:v>
                </c:pt>
                <c:pt idx="1">
                  <c:v>Географічний модуль</c:v>
                </c:pt>
                <c:pt idx="2">
                  <c:v>Історія України</c:v>
                </c:pt>
                <c:pt idx="3">
                  <c:v>Українська мова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7.6</c:v>
                </c:pt>
                <c:pt idx="2">
                  <c:v>5.3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9-47A9-965C-4BDEC2A4BB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0035896"/>
        <c:axId val="410038192"/>
      </c:barChart>
      <c:catAx>
        <c:axId val="41003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038192"/>
        <c:crosses val="autoZero"/>
        <c:auto val="1"/>
        <c:lblAlgn val="ctr"/>
        <c:lblOffset val="100"/>
        <c:noMultiLvlLbl val="0"/>
      </c:catAx>
      <c:valAx>
        <c:axId val="410038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003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7872456365476964E-2"/>
          <c:y val="0.90897094582094573"/>
          <c:w val="0.87190420565320825"/>
          <c:h val="4.5675924767447564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lumMod val="110000"/>
            <a:satMod val="105000"/>
            <a:tint val="67000"/>
          </a:schemeClr>
        </a:gs>
        <a:gs pos="50000">
          <a:schemeClr val="accent3">
            <a:lumMod val="105000"/>
            <a:satMod val="103000"/>
            <a:tint val="73000"/>
          </a:schemeClr>
        </a:gs>
        <a:gs pos="100000">
          <a:schemeClr val="accent3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uk-UA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ОСВІТИ ІІІ КУРСУ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940776098151554"/>
          <c:y val="1.367845085466469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Іноземна мова за проф. спрям.</c:v>
                </c:pt>
                <c:pt idx="1">
                  <c:v>Фізичне виховання</c:v>
                </c:pt>
                <c:pt idx="2">
                  <c:v>СУМ з практикумом</c:v>
                </c:pt>
                <c:pt idx="3">
                  <c:v>Психологія</c:v>
                </c:pt>
                <c:pt idx="4">
                  <c:v>Педагогіка</c:v>
                </c:pt>
                <c:pt idx="5">
                  <c:v>Методика навчання мовно-літературної ОГ</c:v>
                </c:pt>
                <c:pt idx="6">
                  <c:v>Методика навчання каліграфічного письма</c:v>
                </c:pt>
                <c:pt idx="7">
                  <c:v>Методика навчання математичної ОГ</c:v>
                </c:pt>
                <c:pt idx="8">
                  <c:v>Основи інтегрованого курсу "ЯДС"</c:v>
                </c:pt>
                <c:pt idx="9">
                  <c:v>Методика навчання технологічної ОГ</c:v>
                </c:pt>
                <c:pt idx="10">
                  <c:v>Образотворче мистецтво з методикою навчання</c:v>
                </c:pt>
                <c:pt idx="11">
                  <c:v>Методика навчання інформатичної ОГ</c:v>
                </c:pt>
                <c:pt idx="12">
                  <c:v>Основи педагогічної риторики</c:v>
                </c:pt>
                <c:pt idx="13">
                  <c:v>Навчання гри на музичному інструменті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70.599999999999994</c:v>
                </c:pt>
                <c:pt idx="1">
                  <c:v>86.6</c:v>
                </c:pt>
                <c:pt idx="2">
                  <c:v>58</c:v>
                </c:pt>
                <c:pt idx="3">
                  <c:v>79.599999999999994</c:v>
                </c:pt>
                <c:pt idx="4">
                  <c:v>59.3</c:v>
                </c:pt>
                <c:pt idx="5">
                  <c:v>65</c:v>
                </c:pt>
                <c:pt idx="6">
                  <c:v>67.599999999999994</c:v>
                </c:pt>
                <c:pt idx="7">
                  <c:v>68</c:v>
                </c:pt>
                <c:pt idx="8">
                  <c:v>63.3</c:v>
                </c:pt>
                <c:pt idx="9">
                  <c:v>74.3</c:v>
                </c:pt>
                <c:pt idx="10">
                  <c:v>74.3</c:v>
                </c:pt>
                <c:pt idx="11">
                  <c:v>57.3</c:v>
                </c:pt>
                <c:pt idx="12">
                  <c:v>80</c:v>
                </c:pt>
                <c:pt idx="13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5-4785-A13E-AFA426533D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Іноземна мова за проф. спрям.</c:v>
                </c:pt>
                <c:pt idx="1">
                  <c:v>Фізичне виховання</c:v>
                </c:pt>
                <c:pt idx="2">
                  <c:v>СУМ з практикумом</c:v>
                </c:pt>
                <c:pt idx="3">
                  <c:v>Психологія</c:v>
                </c:pt>
                <c:pt idx="4">
                  <c:v>Педагогіка</c:v>
                </c:pt>
                <c:pt idx="5">
                  <c:v>Методика навчання мовно-літературної ОГ</c:v>
                </c:pt>
                <c:pt idx="6">
                  <c:v>Методика навчання каліграфічного письма</c:v>
                </c:pt>
                <c:pt idx="7">
                  <c:v>Методика навчання математичної ОГ</c:v>
                </c:pt>
                <c:pt idx="8">
                  <c:v>Основи інтегрованого курсу "ЯДС"</c:v>
                </c:pt>
                <c:pt idx="9">
                  <c:v>Методика навчання технологічної ОГ</c:v>
                </c:pt>
                <c:pt idx="10">
                  <c:v>Образотворче мистецтво з методикою навчання</c:v>
                </c:pt>
                <c:pt idx="11">
                  <c:v>Методика навчання інформатичної ОГ</c:v>
                </c:pt>
                <c:pt idx="12">
                  <c:v>Основи педагогічної риторики</c:v>
                </c:pt>
                <c:pt idx="13">
                  <c:v>Навчання гри на музичному інструменті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3-8DF5-4785-A13E-AFA426533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5170328"/>
        <c:axId val="365165080"/>
      </c:barChart>
      <c:catAx>
        <c:axId val="365170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165080"/>
        <c:crosses val="autoZero"/>
        <c:auto val="1"/>
        <c:lblAlgn val="ctr"/>
        <c:lblOffset val="100"/>
        <c:noMultiLvlLbl val="0"/>
      </c:catAx>
      <c:valAx>
        <c:axId val="365165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517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 ОК за семестр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Методика навчання мовно-літературної освітньої галузі</c:v>
                </c:pt>
                <c:pt idx="1">
                  <c:v>Педагогіка</c:v>
                </c:pt>
                <c:pt idx="2">
                  <c:v>Образотворче мистецтво з методикою навчання</c:v>
                </c:pt>
                <c:pt idx="3">
                  <c:v>Основи інтегрованого курсу "ЯДС"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59.3</c:v>
                </c:pt>
                <c:pt idx="2">
                  <c:v>74.3</c:v>
                </c:pt>
                <c:pt idx="3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F-4B23-868C-820367257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 знань за результатами МКР з ОК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Методика навчання мовно-літературної освітньої галузі</c:v>
                </c:pt>
                <c:pt idx="1">
                  <c:v>Педагогіка</c:v>
                </c:pt>
                <c:pt idx="2">
                  <c:v>Образотворче мистецтво з методикою навчання</c:v>
                </c:pt>
                <c:pt idx="3">
                  <c:v>Основи інтегрованого курсу "ЯДС"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52.5</c:v>
                </c:pt>
                <c:pt idx="1">
                  <c:v>63.4</c:v>
                </c:pt>
                <c:pt idx="2">
                  <c:v>67.5</c:v>
                </c:pt>
                <c:pt idx="3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F-4B23-868C-820367257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 у 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Методика навчання мовно-літературної освітньої галузі</c:v>
                </c:pt>
                <c:pt idx="1">
                  <c:v>Педагогіка</c:v>
                </c:pt>
                <c:pt idx="2">
                  <c:v>Образотворче мистецтво з методикою навчання</c:v>
                </c:pt>
                <c:pt idx="3">
                  <c:v>Основи інтегрованого курсу "ЯДС"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12.5</c:v>
                </c:pt>
                <c:pt idx="1">
                  <c:v>4.0999999999999996</c:v>
                </c:pt>
                <c:pt idx="2">
                  <c:v>6.8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F-4B23-868C-8203672571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06656240"/>
        <c:axId val="406652632"/>
      </c:barChart>
      <c:catAx>
        <c:axId val="40665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6652632"/>
        <c:crosses val="autoZero"/>
        <c:auto val="1"/>
        <c:lblAlgn val="ctr"/>
        <c:lblOffset val="100"/>
        <c:noMultiLvlLbl val="0"/>
      </c:catAx>
      <c:valAx>
        <c:axId val="40665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65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 ЗДОБУВАЧІВ ОСВІТИ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68,6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BCE-434A-9C11-29D79BB87AF5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Філософія освіти</c:v>
                </c:pt>
                <c:pt idx="1">
                  <c:v>Іноземна мова за проф. спрямуванням</c:v>
                </c:pt>
                <c:pt idx="2">
                  <c:v>Фізичне виховання</c:v>
                </c:pt>
                <c:pt idx="3">
                  <c:v>СУМ з практикумом</c:v>
                </c:pt>
                <c:pt idx="4">
                  <c:v>Практикум усного і писемного мовлення</c:v>
                </c:pt>
                <c:pt idx="5">
                  <c:v>Педагогіка</c:v>
                </c:pt>
                <c:pt idx="6">
                  <c:v>Дитяча література з ОКТМ</c:v>
                </c:pt>
                <c:pt idx="7">
                  <c:v>Інтегрований курс "ЯДС"</c:v>
                </c:pt>
                <c:pt idx="8">
                  <c:v>Зміст і методика роботи в ГПД</c:v>
                </c:pt>
                <c:pt idx="9">
                  <c:v>Театральна педагогіка в початковій школі</c:v>
                </c:pt>
                <c:pt idx="10">
                  <c:v>Основи медіаграмотності</c:v>
                </c:pt>
                <c:pt idx="11">
                  <c:v>Навчання гри на музичному інструменті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83.3</c:v>
                </c:pt>
                <c:pt idx="1">
                  <c:v>61.6</c:v>
                </c:pt>
                <c:pt idx="2">
                  <c:v>84.3</c:v>
                </c:pt>
                <c:pt idx="3">
                  <c:v>45.3</c:v>
                </c:pt>
                <c:pt idx="4">
                  <c:v>61.6</c:v>
                </c:pt>
                <c:pt idx="5">
                  <c:v>58.3</c:v>
                </c:pt>
                <c:pt idx="6">
                  <c:v>68</c:v>
                </c:pt>
                <c:pt idx="7">
                  <c:v>69</c:v>
                </c:pt>
                <c:pt idx="8">
                  <c:v>69</c:v>
                </c:pt>
                <c:pt idx="9">
                  <c:v>78.3</c:v>
                </c:pt>
                <c:pt idx="10">
                  <c:v>62.6</c:v>
                </c:pt>
                <c:pt idx="11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E-434A-9C11-29D79BB87A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0742160"/>
        <c:axId val="410745768"/>
      </c:barChart>
      <c:catAx>
        <c:axId val="41074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0745768"/>
        <c:crosses val="autoZero"/>
        <c:auto val="1"/>
        <c:lblAlgn val="ctr"/>
        <c:lblOffset val="100"/>
        <c:noMultiLvlLbl val="0"/>
      </c:catAx>
      <c:valAx>
        <c:axId val="41074576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074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377588218139402"/>
          <c:y val="2.3247502151995648E-2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 ОК за семестр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Основи медіаграмотності</c:v>
                </c:pt>
                <c:pt idx="1">
                  <c:v>Практикум усного і писемного мовлення</c:v>
                </c:pt>
                <c:pt idx="2">
                  <c:v>Дитяча література з ОКТМ</c:v>
                </c:pt>
                <c:pt idx="3">
                  <c:v>Зміст і методика роботи в ГПД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62.6</c:v>
                </c:pt>
                <c:pt idx="1">
                  <c:v>61.6</c:v>
                </c:pt>
                <c:pt idx="2">
                  <c:v>68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8-4F0F-BBD0-0F453D5248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 знань за результатами МКР з ОК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Основи медіаграмотності</c:v>
                </c:pt>
                <c:pt idx="1">
                  <c:v>Практикум усного і писемного мовлення</c:v>
                </c:pt>
                <c:pt idx="2">
                  <c:v>Дитяча література з ОКТМ</c:v>
                </c:pt>
                <c:pt idx="3">
                  <c:v>Зміст і методика роботи в ГПД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82.4</c:v>
                </c:pt>
                <c:pt idx="1">
                  <c:v>67.8</c:v>
                </c:pt>
                <c:pt idx="2">
                  <c:v>76.3</c:v>
                </c:pt>
                <c:pt idx="3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8-4F0F-BBD0-0F453D5248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 у %</c:v>
                </c:pt>
              </c:strCache>
            </c:strRef>
          </c:tx>
          <c:spPr>
            <a:solidFill>
              <a:srgbClr val="CC66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690-4ED3-83B8-CA1781448AD4}"/>
              </c:ext>
            </c:extLst>
          </c:dPt>
          <c:dPt>
            <c:idx val="1"/>
            <c:invertIfNegative val="0"/>
            <c:bubble3D val="0"/>
            <c:spPr>
              <a:solidFill>
                <a:srgbClr val="CC66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0-4ED3-83B8-CA1781448AD4}"/>
              </c:ext>
            </c:extLst>
          </c:dPt>
          <c:dPt>
            <c:idx val="2"/>
            <c:invertIfNegative val="0"/>
            <c:bubble3D val="0"/>
            <c:spPr>
              <a:solidFill>
                <a:srgbClr val="CC66FF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90-4ED3-83B8-CA1781448AD4}"/>
              </c:ext>
            </c:extLst>
          </c:dPt>
          <c:dLbls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Основи медіаграмотності</c:v>
                </c:pt>
                <c:pt idx="1">
                  <c:v>Практикум усного і писемного мовлення</c:v>
                </c:pt>
                <c:pt idx="2">
                  <c:v>Дитяча література з ОКТМ</c:v>
                </c:pt>
                <c:pt idx="3">
                  <c:v>Зміст і методика роботи в ГПД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19.8</c:v>
                </c:pt>
                <c:pt idx="1">
                  <c:v>6.2</c:v>
                </c:pt>
                <c:pt idx="2">
                  <c:v>8.3000000000000007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8-4F0F-BBD0-0F453D5248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8157888"/>
        <c:axId val="338155264"/>
      </c:barChart>
      <c:catAx>
        <c:axId val="3381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8155264"/>
        <c:crosses val="autoZero"/>
        <c:auto val="1"/>
        <c:lblAlgn val="ctr"/>
        <c:lblOffset val="100"/>
        <c:noMultiLvlLbl val="0"/>
      </c:catAx>
      <c:valAx>
        <c:axId val="338155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81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768540795725694E-2"/>
          <c:y val="0.94090861610981269"/>
          <c:w val="0.76498924567942328"/>
          <c:h val="4.612797167511443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A6B9C-5A57-4228-B208-DC12A6A2AE9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D194B-363B-4642-AD39-9B57716916FA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КОНТИНГЕНТ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6B035-5040-4740-9EDC-8347EEA80950}" type="parTrans" cxnId="{0B3148DC-370D-4A5F-B7BE-962CB6E95E7C}">
      <dgm:prSet/>
      <dgm:spPr/>
      <dgm:t>
        <a:bodyPr/>
        <a:lstStyle/>
        <a:p>
          <a:endParaRPr lang="ru-RU"/>
        </a:p>
      </dgm:t>
    </dgm:pt>
    <dgm:pt modelId="{A998AAA1-E754-4A13-A5D5-8F1B12EAD7B3}" type="sibTrans" cxnId="{0B3148DC-370D-4A5F-B7BE-962CB6E95E7C}">
      <dgm:prSet/>
      <dgm:spPr/>
      <dgm:t>
        <a:bodyPr/>
        <a:lstStyle/>
        <a:p>
          <a:endParaRPr lang="ru-RU"/>
        </a:p>
      </dgm:t>
    </dgm:pt>
    <dgm:pt modelId="{7803A3D5-6D68-4351-A72A-52ED4590D19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266</a:t>
          </a:r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(58 %)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D0C3C-0F94-45B0-A9DA-685CA94EA1D2}" type="parTrans" cxnId="{7BABC8E4-2E29-4F3E-BF67-324AFDF5991C}">
      <dgm:prSet/>
      <dgm:spPr/>
      <dgm:t>
        <a:bodyPr/>
        <a:lstStyle/>
        <a:p>
          <a:endParaRPr lang="ru-RU"/>
        </a:p>
      </dgm:t>
    </dgm:pt>
    <dgm:pt modelId="{224AEA30-BECC-46CF-B8F2-6CA6B67C70E7}" type="sibTrans" cxnId="{7BABC8E4-2E29-4F3E-BF67-324AFDF5991C}">
      <dgm:prSet/>
      <dgm:spPr/>
      <dgm:t>
        <a:bodyPr/>
        <a:lstStyle/>
        <a:p>
          <a:endParaRPr lang="ru-RU"/>
        </a:p>
      </dgm:t>
    </dgm:pt>
    <dgm:pt modelId="{2515B7F9-7B7A-4163-85E9-7E8556FF48C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 ПОКАЗНИК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F8794-134B-4522-9FEE-A0DCA547E264}" type="parTrans" cxnId="{519912D4-02DD-4A13-898D-A3533FB54E8E}">
      <dgm:prSet/>
      <dgm:spPr/>
      <dgm:t>
        <a:bodyPr/>
        <a:lstStyle/>
        <a:p>
          <a:endParaRPr lang="ru-RU"/>
        </a:p>
      </dgm:t>
    </dgm:pt>
    <dgm:pt modelId="{F4A80150-330D-4FCE-ACED-0AB3DCBEB47D}" type="sibTrans" cxnId="{519912D4-02DD-4A13-898D-A3533FB54E8E}">
      <dgm:prSet/>
      <dgm:spPr/>
      <dgm:t>
        <a:bodyPr/>
        <a:lstStyle/>
        <a:p>
          <a:endParaRPr lang="ru-RU"/>
        </a:p>
      </dgm:t>
    </dgm:pt>
    <dgm:pt modelId="{CCBA2133-02B9-4585-A154-0DADDCFC1D0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800" b="1" dirty="0" smtClean="0"/>
            <a:t> </a:t>
          </a:r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73,2 %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D7C16-AAE7-4438-B1CE-7D9D80AB577A}" type="parTrans" cxnId="{847174FB-E25E-4E05-BED7-1AD1B0536244}">
      <dgm:prSet/>
      <dgm:spPr/>
      <dgm:t>
        <a:bodyPr/>
        <a:lstStyle/>
        <a:p>
          <a:endParaRPr lang="ru-RU"/>
        </a:p>
      </dgm:t>
    </dgm:pt>
    <dgm:pt modelId="{0F813E23-BB19-4EF6-9C8D-B8B87134BED1}" type="sibTrans" cxnId="{847174FB-E25E-4E05-BED7-1AD1B0536244}">
      <dgm:prSet/>
      <dgm:spPr/>
      <dgm:t>
        <a:bodyPr/>
        <a:lstStyle/>
        <a:p>
          <a:endParaRPr lang="ru-RU"/>
        </a:p>
      </dgm:t>
    </dgm:pt>
    <dgm:pt modelId="{78C9CC1D-6C58-4DB7-A50C-820B58869BE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АБСОЛЮТНА УСПІШНІСТЬ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F15C1-DE5A-42B4-8601-10A77BF98789}" type="parTrans" cxnId="{1E074C28-4737-4BBC-BB31-F320CA60D228}">
      <dgm:prSet/>
      <dgm:spPr/>
      <dgm:t>
        <a:bodyPr/>
        <a:lstStyle/>
        <a:p>
          <a:endParaRPr lang="ru-RU"/>
        </a:p>
      </dgm:t>
    </dgm:pt>
    <dgm:pt modelId="{2FE569EE-FBBD-4A76-855C-51129882BA16}" type="sibTrans" cxnId="{1E074C28-4737-4BBC-BB31-F320CA60D228}">
      <dgm:prSet/>
      <dgm:spPr/>
      <dgm:t>
        <a:bodyPr/>
        <a:lstStyle/>
        <a:p>
          <a:endParaRPr lang="ru-RU"/>
        </a:p>
      </dgm:t>
    </dgm:pt>
    <dgm:pt modelId="{AC9C2F74-FC00-40CA-BE3F-854D2ADE4AA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3200" b="1" dirty="0" smtClean="0"/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CDDD4-1FCF-421B-A719-97C1098E1B5C}" type="parTrans" cxnId="{4E766D28-2A8D-4054-A536-B123BA138CC7}">
      <dgm:prSet/>
      <dgm:spPr/>
      <dgm:t>
        <a:bodyPr/>
        <a:lstStyle/>
        <a:p>
          <a:endParaRPr lang="ru-RU"/>
        </a:p>
      </dgm:t>
    </dgm:pt>
    <dgm:pt modelId="{95E24156-E31C-4533-8580-F329EC42C61F}" type="sibTrans" cxnId="{4E766D28-2A8D-4054-A536-B123BA138CC7}">
      <dgm:prSet/>
      <dgm:spPr/>
      <dgm:t>
        <a:bodyPr/>
        <a:lstStyle/>
        <a:p>
          <a:endParaRPr lang="ru-RU"/>
        </a:p>
      </dgm:t>
    </dgm:pt>
    <dgm:pt modelId="{F2CC3AAF-C1A6-4CB5-9CC1-E8340F22BFF6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% ВІДВІДУВАННЯ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FDB31-C59A-4B20-8ED6-0B414A561B4C}" type="parTrans" cxnId="{29FAE3E7-775E-4CC7-A1FE-33CD5AB285A1}">
      <dgm:prSet/>
      <dgm:spPr/>
      <dgm:t>
        <a:bodyPr/>
        <a:lstStyle/>
        <a:p>
          <a:endParaRPr lang="ru-RU"/>
        </a:p>
      </dgm:t>
    </dgm:pt>
    <dgm:pt modelId="{DC96229B-1687-4D1B-BE0B-9AE625E93EF7}" type="sibTrans" cxnId="{29FAE3E7-775E-4CC7-A1FE-33CD5AB285A1}">
      <dgm:prSet/>
      <dgm:spPr/>
      <dgm:t>
        <a:bodyPr/>
        <a:lstStyle/>
        <a:p>
          <a:endParaRPr lang="ru-RU"/>
        </a:p>
      </dgm:t>
    </dgm:pt>
    <dgm:pt modelId="{31297CB5-77AF-43C1-9814-5EAED8E6D5AF}" type="pres">
      <dgm:prSet presAssocID="{431A6B9C-5A57-4228-B208-DC12A6A2AE9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CEC656-8CB8-4E5F-9A13-9D657D449ADD}" type="pres">
      <dgm:prSet presAssocID="{F1CD194B-363B-4642-AD39-9B57716916FA}" presName="parentText1" presStyleLbl="node1" presStyleIdx="0" presStyleCnt="4" custScaleX="102108" custScaleY="72846" custLinFactNeighborX="-698" custLinFactNeighborY="-1990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61CDD-8321-483A-B3F6-849108E0AE08}" type="pres">
      <dgm:prSet presAssocID="{F1CD194B-363B-4642-AD39-9B57716916FA}" presName="childText1" presStyleLbl="solidAlignAcc1" presStyleIdx="0" presStyleCnt="3" custScaleY="73874" custLinFactNeighborX="-8346" custLinFactNeighborY="-27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4312-292A-44C9-A2ED-3E0AB5C83698}" type="pres">
      <dgm:prSet presAssocID="{2515B7F9-7B7A-4163-85E9-7E8556FF48CA}" presName="parentText2" presStyleLbl="node1" presStyleIdx="1" presStyleCnt="4" custScaleY="78429" custLinFactNeighborX="-5451" custLinFactNeighborY="-178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E641-CCB2-4FE5-B6E8-D122C4823475}" type="pres">
      <dgm:prSet presAssocID="{2515B7F9-7B7A-4163-85E9-7E8556FF48CA}" presName="childText2" presStyleLbl="solidAlignAcc1" presStyleIdx="1" presStyleCnt="3" custScaleY="85920" custLinFactNeighborX="-18817" custLinFactNeighborY="-21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EE71-6A5D-4535-99BD-F0C10442D68B}" type="pres">
      <dgm:prSet presAssocID="{78C9CC1D-6C58-4DB7-A50C-820B58869BE2}" presName="parentText3" presStyleLbl="node1" presStyleIdx="2" presStyleCnt="4" custScaleX="132034" custScaleY="92190" custLinFactNeighborX="910" custLinFactNeighborY="-148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FACB-386C-4267-ABB0-93CA236A77B4}" type="pres">
      <dgm:prSet presAssocID="{78C9CC1D-6C58-4DB7-A50C-820B58869BE2}" presName="childText3" presStyleLbl="solidAlignAcc1" presStyleIdx="2" presStyleCnt="3" custScaleX="99579" custScaleY="79823" custLinFactNeighborX="-24697" custLinFactNeighborY="-20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A6B3-8CC7-4811-A6FD-7436D6647677}" type="pres">
      <dgm:prSet presAssocID="{F2CC3AAF-C1A6-4CB5-9CC1-E8340F22BFF6}" presName="parentText4" presStyleLbl="node1" presStyleIdx="3" presStyleCnt="4" custScaleX="198087" custScaleY="92190" custLinFactNeighborX="1872" custLinFactNeighborY="1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48DC-370D-4A5F-B7BE-962CB6E95E7C}" srcId="{431A6B9C-5A57-4228-B208-DC12A6A2AE9D}" destId="{F1CD194B-363B-4642-AD39-9B57716916FA}" srcOrd="0" destOrd="0" parTransId="{8CA6B035-5040-4740-9EDC-8347EEA80950}" sibTransId="{A998AAA1-E754-4A13-A5D5-8F1B12EAD7B3}"/>
    <dgm:cxn modelId="{1E074C28-4737-4BBC-BB31-F320CA60D228}" srcId="{431A6B9C-5A57-4228-B208-DC12A6A2AE9D}" destId="{78C9CC1D-6C58-4DB7-A50C-820B58869BE2}" srcOrd="2" destOrd="0" parTransId="{326F15C1-DE5A-42B4-8601-10A77BF98789}" sibTransId="{2FE569EE-FBBD-4A76-855C-51129882BA16}"/>
    <dgm:cxn modelId="{847174FB-E25E-4E05-BED7-1AD1B0536244}" srcId="{2515B7F9-7B7A-4163-85E9-7E8556FF48CA}" destId="{CCBA2133-02B9-4585-A154-0DADDCFC1D0A}" srcOrd="0" destOrd="0" parTransId="{571D7C16-AAE7-4438-B1CE-7D9D80AB577A}" sibTransId="{0F813E23-BB19-4EF6-9C8D-B8B87134BED1}"/>
    <dgm:cxn modelId="{4E766D28-2A8D-4054-A536-B123BA138CC7}" srcId="{78C9CC1D-6C58-4DB7-A50C-820B58869BE2}" destId="{AC9C2F74-FC00-40CA-BE3F-854D2ADE4AA3}" srcOrd="0" destOrd="0" parTransId="{693CDDD4-1FCF-421B-A719-97C1098E1B5C}" sibTransId="{95E24156-E31C-4533-8580-F329EC42C61F}"/>
    <dgm:cxn modelId="{5980F706-8C04-4CD5-8B6D-D42E3484FE4C}" type="presOf" srcId="{7803A3D5-6D68-4351-A72A-52ED4590D195}" destId="{7FC61CDD-8321-483A-B3F6-849108E0AE08}" srcOrd="0" destOrd="0" presId="urn:microsoft.com/office/officeart/2009/3/layout/IncreasingArrowsProcess"/>
    <dgm:cxn modelId="{DA0F54DD-A435-4FAF-9861-461A84FCC0C5}" type="presOf" srcId="{2515B7F9-7B7A-4163-85E9-7E8556FF48CA}" destId="{EFEB4312-292A-44C9-A2ED-3E0AB5C83698}" srcOrd="0" destOrd="0" presId="urn:microsoft.com/office/officeart/2009/3/layout/IncreasingArrowsProcess"/>
    <dgm:cxn modelId="{876A9DEB-6A17-4567-B54C-869D79924C3A}" type="presOf" srcId="{AC9C2F74-FC00-40CA-BE3F-854D2ADE4AA3}" destId="{51F9FACB-386C-4267-ABB0-93CA236A77B4}" srcOrd="0" destOrd="0" presId="urn:microsoft.com/office/officeart/2009/3/layout/IncreasingArrowsProcess"/>
    <dgm:cxn modelId="{29FAE3E7-775E-4CC7-A1FE-33CD5AB285A1}" srcId="{431A6B9C-5A57-4228-B208-DC12A6A2AE9D}" destId="{F2CC3AAF-C1A6-4CB5-9CC1-E8340F22BFF6}" srcOrd="3" destOrd="0" parTransId="{9FEFDB31-C59A-4B20-8ED6-0B414A561B4C}" sibTransId="{DC96229B-1687-4D1B-BE0B-9AE625E93EF7}"/>
    <dgm:cxn modelId="{7BABC8E4-2E29-4F3E-BF67-324AFDF5991C}" srcId="{F1CD194B-363B-4642-AD39-9B57716916FA}" destId="{7803A3D5-6D68-4351-A72A-52ED4590D195}" srcOrd="0" destOrd="0" parTransId="{F46D0C3C-0F94-45B0-A9DA-685CA94EA1D2}" sibTransId="{224AEA30-BECC-46CF-B8F2-6CA6B67C70E7}"/>
    <dgm:cxn modelId="{E3D3D0B0-6329-484F-B9BF-E9E2DF85F3BA}" type="presOf" srcId="{78C9CC1D-6C58-4DB7-A50C-820B58869BE2}" destId="{93CEEE71-6A5D-4535-99BD-F0C10442D68B}" srcOrd="0" destOrd="0" presId="urn:microsoft.com/office/officeart/2009/3/layout/IncreasingArrowsProcess"/>
    <dgm:cxn modelId="{7D7F2CDD-0FDD-4A85-94FF-4F7AFCB2FB04}" type="presOf" srcId="{F1CD194B-363B-4642-AD39-9B57716916FA}" destId="{8CCEC656-8CB8-4E5F-9A13-9D657D449ADD}" srcOrd="0" destOrd="0" presId="urn:microsoft.com/office/officeart/2009/3/layout/IncreasingArrowsProcess"/>
    <dgm:cxn modelId="{32A16384-7723-442F-90B9-13D4E539F821}" type="presOf" srcId="{CCBA2133-02B9-4585-A154-0DADDCFC1D0A}" destId="{8C4EE641-CCB2-4FE5-B6E8-D122C4823475}" srcOrd="0" destOrd="0" presId="urn:microsoft.com/office/officeart/2009/3/layout/IncreasingArrowsProcess"/>
    <dgm:cxn modelId="{6872E663-CB05-4872-BB6E-F07A383E499A}" type="presOf" srcId="{431A6B9C-5A57-4228-B208-DC12A6A2AE9D}" destId="{31297CB5-77AF-43C1-9814-5EAED8E6D5AF}" srcOrd="0" destOrd="0" presId="urn:microsoft.com/office/officeart/2009/3/layout/IncreasingArrowsProcess"/>
    <dgm:cxn modelId="{2A0DE1B9-2D42-45AC-AF0B-7B3DB2D38E4C}" type="presOf" srcId="{F2CC3AAF-C1A6-4CB5-9CC1-E8340F22BFF6}" destId="{DECFA6B3-8CC7-4811-A6FD-7436D6647677}" srcOrd="0" destOrd="0" presId="urn:microsoft.com/office/officeart/2009/3/layout/IncreasingArrowsProcess"/>
    <dgm:cxn modelId="{519912D4-02DD-4A13-898D-A3533FB54E8E}" srcId="{431A6B9C-5A57-4228-B208-DC12A6A2AE9D}" destId="{2515B7F9-7B7A-4163-85E9-7E8556FF48CA}" srcOrd="1" destOrd="0" parTransId="{E12F8794-134B-4522-9FEE-A0DCA547E264}" sibTransId="{F4A80150-330D-4FCE-ACED-0AB3DCBEB47D}"/>
    <dgm:cxn modelId="{51CCEAB4-BC76-4340-9FBC-39CAF01F5224}" type="presParOf" srcId="{31297CB5-77AF-43C1-9814-5EAED8E6D5AF}" destId="{8CCEC656-8CB8-4E5F-9A13-9D657D449ADD}" srcOrd="0" destOrd="0" presId="urn:microsoft.com/office/officeart/2009/3/layout/IncreasingArrowsProcess"/>
    <dgm:cxn modelId="{498B05E6-06E6-4CEB-8D1D-5A1A26FB92D1}" type="presParOf" srcId="{31297CB5-77AF-43C1-9814-5EAED8E6D5AF}" destId="{7FC61CDD-8321-483A-B3F6-849108E0AE08}" srcOrd="1" destOrd="0" presId="urn:microsoft.com/office/officeart/2009/3/layout/IncreasingArrowsProcess"/>
    <dgm:cxn modelId="{CDF3C430-FC3A-48A0-8BE0-BA937455CBEB}" type="presParOf" srcId="{31297CB5-77AF-43C1-9814-5EAED8E6D5AF}" destId="{EFEB4312-292A-44C9-A2ED-3E0AB5C83698}" srcOrd="2" destOrd="0" presId="urn:microsoft.com/office/officeart/2009/3/layout/IncreasingArrowsProcess"/>
    <dgm:cxn modelId="{F7F07C6C-BC13-4BDC-BCDF-7593E766AC8D}" type="presParOf" srcId="{31297CB5-77AF-43C1-9814-5EAED8E6D5AF}" destId="{8C4EE641-CCB2-4FE5-B6E8-D122C4823475}" srcOrd="3" destOrd="0" presId="urn:microsoft.com/office/officeart/2009/3/layout/IncreasingArrowsProcess"/>
    <dgm:cxn modelId="{2703BD10-1DBB-4FD2-8FA4-65F926F6BCF6}" type="presParOf" srcId="{31297CB5-77AF-43C1-9814-5EAED8E6D5AF}" destId="{93CEEE71-6A5D-4535-99BD-F0C10442D68B}" srcOrd="4" destOrd="0" presId="urn:microsoft.com/office/officeart/2009/3/layout/IncreasingArrowsProcess"/>
    <dgm:cxn modelId="{004A99F3-EE25-48E3-8A4A-0F078A3F2124}" type="presParOf" srcId="{31297CB5-77AF-43C1-9814-5EAED8E6D5AF}" destId="{51F9FACB-386C-4267-ABB0-93CA236A77B4}" srcOrd="5" destOrd="0" presId="urn:microsoft.com/office/officeart/2009/3/layout/IncreasingArrowsProcess"/>
    <dgm:cxn modelId="{8FB29F07-C1A8-4FE3-8C74-09AB4C75E624}" type="presParOf" srcId="{31297CB5-77AF-43C1-9814-5EAED8E6D5AF}" destId="{DECFA6B3-8CC7-4811-A6FD-7436D6647677}" srcOrd="6" destOrd="0" presId="urn:microsoft.com/office/officeart/2009/3/layout/IncreasingArrowsProcess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9E7DF1-01EF-4A9D-B342-02F6EA80AABC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3A4E-69FB-48BC-B2A0-323001FE41F7}" type="parTrans" cxnId="{B4D71AB9-0C7E-449D-B525-CF3923FF4D65}">
      <dgm:prSet/>
      <dgm:spPr/>
      <dgm:t>
        <a:bodyPr/>
        <a:lstStyle/>
        <a:p>
          <a:endParaRPr lang="ru-RU"/>
        </a:p>
      </dgm:t>
    </dgm:pt>
    <dgm:pt modelId="{0BCF9652-CD9F-404E-B8FC-7B11D838596F}" type="sibTrans" cxnId="{B4D71AB9-0C7E-449D-B525-CF3923FF4D65}">
      <dgm:prSet/>
      <dgm:spPr/>
      <dgm:t>
        <a:bodyPr/>
        <a:lstStyle/>
        <a:p>
          <a:endParaRPr lang="ru-RU"/>
        </a:p>
      </dgm:t>
    </dgm:pt>
    <dgm:pt modelId="{23E642A1-CF34-4DDD-9661-995EF66D84E1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069D9-D02A-4A62-9A7D-C1DFFFF927A3}" type="parTrans" cxnId="{44E0CE83-D5F7-40ED-ABA1-E58B9D494BE7}">
      <dgm:prSet/>
      <dgm:spPr/>
      <dgm:t>
        <a:bodyPr/>
        <a:lstStyle/>
        <a:p>
          <a:endParaRPr lang="ru-RU"/>
        </a:p>
      </dgm:t>
    </dgm:pt>
    <dgm:pt modelId="{A9B402F6-2BC3-4060-827E-3C668E7E8B41}" type="sibTrans" cxnId="{44E0CE83-D5F7-40ED-ABA1-E58B9D494BE7}">
      <dgm:prSet/>
      <dgm:spPr/>
      <dgm:t>
        <a:bodyPr/>
        <a:lstStyle/>
        <a:p>
          <a:endParaRPr lang="ru-RU"/>
        </a:p>
      </dgm:t>
    </dgm:pt>
    <dgm:pt modelId="{EB83ED00-46A8-4361-80FB-840B1430C68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69286-A107-490F-9B32-9907B77C492E}" type="parTrans" cxnId="{76F1ABC2-3536-4FB9-AB30-0AA9877C87E1}">
      <dgm:prSet/>
      <dgm:spPr/>
      <dgm:t>
        <a:bodyPr/>
        <a:lstStyle/>
        <a:p>
          <a:endParaRPr lang="ru-RU"/>
        </a:p>
      </dgm:t>
    </dgm:pt>
    <dgm:pt modelId="{BE92B597-43C9-4852-9CF2-A550A468A8E6}" type="sibTrans" cxnId="{76F1ABC2-3536-4FB9-AB30-0AA9877C87E1}">
      <dgm:prSet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186D7-B124-49D9-9EA9-C47AA0EE7BE3}" type="pres">
      <dgm:prSet presAssocID="{F19E7DF1-01EF-4A9D-B342-02F6EA80AABC}" presName="parentLin" presStyleCnt="0"/>
      <dgm:spPr/>
    </dgm:pt>
    <dgm:pt modelId="{5F5BBFF5-8D2D-479F-BEE1-213D323EF0C6}" type="pres">
      <dgm:prSet presAssocID="{F19E7DF1-01EF-4A9D-B342-02F6EA80AA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FE0EA8-2D79-4FE5-81A5-974738677019}" type="pres">
      <dgm:prSet presAssocID="{F19E7DF1-01EF-4A9D-B342-02F6EA80AABC}" presName="parentText" presStyleLbl="node1" presStyleIdx="0" presStyleCnt="3" custScaleX="124835" custScaleY="44326" custLinFactX="-181" custLinFactNeighborX="-100000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8833-0719-4371-BFA7-DB91F71A551E}" type="pres">
      <dgm:prSet presAssocID="{F19E7DF1-01EF-4A9D-B342-02F6EA80AABC}" presName="negativeSpace" presStyleCnt="0"/>
      <dgm:spPr/>
    </dgm:pt>
    <dgm:pt modelId="{31156208-5395-4E7E-A227-8763668AB5F9}" type="pres">
      <dgm:prSet presAssocID="{F19E7DF1-01EF-4A9D-B342-02F6EA80AABC}" presName="childText" presStyleLbl="conFgAcc1" presStyleIdx="0" presStyleCnt="3" custFlipHor="1" custScaleX="11239" custScaleY="112567" custLinFactY="8272" custLinFactNeighborX="5898" custLinFactNeighborY="100000">
        <dgm:presLayoutVars>
          <dgm:bulletEnabled val="1"/>
        </dgm:presLayoutVars>
      </dgm:prSet>
      <dgm:spPr/>
    </dgm:pt>
    <dgm:pt modelId="{60AB1569-6E79-4EAF-8123-5246B88FFEEA}" type="pres">
      <dgm:prSet presAssocID="{0BCF9652-CD9F-404E-B8FC-7B11D838596F}" presName="spaceBetweenRectangles" presStyleCnt="0"/>
      <dgm:spPr/>
    </dgm:pt>
    <dgm:pt modelId="{FD51239E-75CA-41A2-9754-1F0398FC9B60}" type="pres">
      <dgm:prSet presAssocID="{23E642A1-CF34-4DDD-9661-995EF66D84E1}" presName="parentLin" presStyleCnt="0"/>
      <dgm:spPr/>
    </dgm:pt>
    <dgm:pt modelId="{7B446895-53A6-4FC6-A92F-31EE3DEC598D}" type="pres">
      <dgm:prSet presAssocID="{23E642A1-CF34-4DDD-9661-995EF66D84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1E7FE4-1311-4459-AB94-F20B3520CA7C}" type="pres">
      <dgm:prSet presAssocID="{23E642A1-CF34-4DDD-9661-995EF66D84E1}" presName="parentText" presStyleLbl="node1" presStyleIdx="1" presStyleCnt="3" custScaleX="156121" custScaleY="48060" custLinFactNeighborX="-38556" custLinFactNeighborY="-11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DBE24-21B2-46B2-BE4A-5FEBD747B9ED}" type="pres">
      <dgm:prSet presAssocID="{23E642A1-CF34-4DDD-9661-995EF66D84E1}" presName="negativeSpace" presStyleCnt="0"/>
      <dgm:spPr/>
    </dgm:pt>
    <dgm:pt modelId="{B1E8343B-4860-4332-97A5-FFAB56D1EC59}" type="pres">
      <dgm:prSet presAssocID="{23E642A1-CF34-4DDD-9661-995EF66D84E1}" presName="childText" presStyleLbl="conFgAcc1" presStyleIdx="1" presStyleCnt="3" custScaleX="11719" custScaleY="109371" custLinFactNeighborX="19219" custLinFactNeighborY="46271">
        <dgm:presLayoutVars>
          <dgm:bulletEnabled val="1"/>
        </dgm:presLayoutVars>
      </dgm:prSet>
      <dgm:spPr/>
    </dgm:pt>
    <dgm:pt modelId="{381756F8-5711-4748-801A-A2A8E1E97371}" type="pres">
      <dgm:prSet presAssocID="{A9B402F6-2BC3-4060-827E-3C668E7E8B41}" presName="spaceBetweenRectangles" presStyleCnt="0"/>
      <dgm:spPr/>
    </dgm:pt>
    <dgm:pt modelId="{C232E4A0-1D81-4DD6-98B8-7495A59C2D9A}" type="pres">
      <dgm:prSet presAssocID="{EB83ED00-46A8-4361-80FB-840B1430C689}" presName="parentLin" presStyleCnt="0"/>
      <dgm:spPr/>
    </dgm:pt>
    <dgm:pt modelId="{F77FD521-5AA1-407E-94CB-F54F4B86A9C9}" type="pres">
      <dgm:prSet presAssocID="{EB83ED00-46A8-4361-80FB-840B1430C6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44FEB1-CEFC-406D-A728-51FAF97F63FA}" type="pres">
      <dgm:prSet presAssocID="{EB83ED00-46A8-4361-80FB-840B1430C689}" presName="parentText" presStyleLbl="node1" presStyleIdx="2" presStyleCnt="3" custScaleX="150037" custScaleY="49254" custLinFactX="-1612" custLinFactNeighborX="-100000" custLinFactNeighborY="-29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5BF0D-7D1C-4B6E-8869-5DEA12434BF6}" type="pres">
      <dgm:prSet presAssocID="{EB83ED00-46A8-4361-80FB-840B1430C689}" presName="negativeSpace" presStyleCnt="0"/>
      <dgm:spPr/>
    </dgm:pt>
    <dgm:pt modelId="{72D8BB0A-72CE-46A0-ADAD-1E0EB0A12D82}" type="pres">
      <dgm:prSet presAssocID="{EB83ED00-46A8-4361-80FB-840B1430C689}" presName="childText" presStyleLbl="conFgAcc1" presStyleIdx="2" presStyleCnt="3" custScaleX="12575" custScaleY="74863" custLinFactNeighborX="5202" custLinFactNeighborY="70915">
        <dgm:presLayoutVars>
          <dgm:bulletEnabled val="1"/>
        </dgm:presLayoutVars>
      </dgm:prSet>
      <dgm:spPr/>
    </dgm:pt>
  </dgm:ptLst>
  <dgm:cxnLst>
    <dgm:cxn modelId="{0D7F054F-96B3-471A-8DC0-A68E31BEA80E}" type="presOf" srcId="{F19E7DF1-01EF-4A9D-B342-02F6EA80AABC}" destId="{C1FE0EA8-2D79-4FE5-81A5-974738677019}" srcOrd="1" destOrd="0" presId="urn:microsoft.com/office/officeart/2005/8/layout/list1"/>
    <dgm:cxn modelId="{76F1ABC2-3536-4FB9-AB30-0AA9877C87E1}" srcId="{4DFF3559-E5F2-4E30-894F-17FC41E3D621}" destId="{EB83ED00-46A8-4361-80FB-840B1430C689}" srcOrd="2" destOrd="0" parTransId="{FE969286-A107-490F-9B32-9907B77C492E}" sibTransId="{BE92B597-43C9-4852-9CF2-A550A468A8E6}"/>
    <dgm:cxn modelId="{49D554D1-4BDD-4909-8642-36FDC845868A}" type="presOf" srcId="{4DFF3559-E5F2-4E30-894F-17FC41E3D621}" destId="{59D04090-2670-471B-B8C9-E36E8F8E2438}" srcOrd="0" destOrd="0" presId="urn:microsoft.com/office/officeart/2005/8/layout/list1"/>
    <dgm:cxn modelId="{AE5ABE2D-CB2C-43AE-AB73-1B0762B97994}" type="presOf" srcId="{23E642A1-CF34-4DDD-9661-995EF66D84E1}" destId="{7B446895-53A6-4FC6-A92F-31EE3DEC598D}" srcOrd="0" destOrd="0" presId="urn:microsoft.com/office/officeart/2005/8/layout/list1"/>
    <dgm:cxn modelId="{361FF3F4-253A-4CF6-B3D9-956CAF4C8235}" type="presOf" srcId="{F19E7DF1-01EF-4A9D-B342-02F6EA80AABC}" destId="{5F5BBFF5-8D2D-479F-BEE1-213D323EF0C6}" srcOrd="0" destOrd="0" presId="urn:microsoft.com/office/officeart/2005/8/layout/list1"/>
    <dgm:cxn modelId="{F91A06F3-CBE1-4436-AA3D-247561EB82E9}" type="presOf" srcId="{EB83ED00-46A8-4361-80FB-840B1430C689}" destId="{F77FD521-5AA1-407E-94CB-F54F4B86A9C9}" srcOrd="0" destOrd="0" presId="urn:microsoft.com/office/officeart/2005/8/layout/list1"/>
    <dgm:cxn modelId="{2977FFD6-D6E7-4CB5-BDC9-EC7247B9D824}" type="presOf" srcId="{EB83ED00-46A8-4361-80FB-840B1430C689}" destId="{F744FEB1-CEFC-406D-A728-51FAF97F63FA}" srcOrd="1" destOrd="0" presId="urn:microsoft.com/office/officeart/2005/8/layout/list1"/>
    <dgm:cxn modelId="{B4D71AB9-0C7E-449D-B525-CF3923FF4D65}" srcId="{4DFF3559-E5F2-4E30-894F-17FC41E3D621}" destId="{F19E7DF1-01EF-4A9D-B342-02F6EA80AABC}" srcOrd="0" destOrd="0" parTransId="{F2CF3A4E-69FB-48BC-B2A0-323001FE41F7}" sibTransId="{0BCF9652-CD9F-404E-B8FC-7B11D838596F}"/>
    <dgm:cxn modelId="{44E0CE83-D5F7-40ED-ABA1-E58B9D494BE7}" srcId="{4DFF3559-E5F2-4E30-894F-17FC41E3D621}" destId="{23E642A1-CF34-4DDD-9661-995EF66D84E1}" srcOrd="1" destOrd="0" parTransId="{B72069D9-D02A-4A62-9A7D-C1DFFFF927A3}" sibTransId="{A9B402F6-2BC3-4060-827E-3C668E7E8B41}"/>
    <dgm:cxn modelId="{4D765E92-70C4-4C59-B6C9-78024BA4B814}" type="presOf" srcId="{23E642A1-CF34-4DDD-9661-995EF66D84E1}" destId="{451E7FE4-1311-4459-AB94-F20B3520CA7C}" srcOrd="1" destOrd="0" presId="urn:microsoft.com/office/officeart/2005/8/layout/list1"/>
    <dgm:cxn modelId="{28843781-2C1E-4CFF-9539-07CA1FDF096B}" type="presParOf" srcId="{59D04090-2670-471B-B8C9-E36E8F8E2438}" destId="{F91186D7-B124-49D9-9EA9-C47AA0EE7BE3}" srcOrd="0" destOrd="0" presId="urn:microsoft.com/office/officeart/2005/8/layout/list1"/>
    <dgm:cxn modelId="{692E225F-D276-44AB-A0F8-1D0BB2E2A96D}" type="presParOf" srcId="{F91186D7-B124-49D9-9EA9-C47AA0EE7BE3}" destId="{5F5BBFF5-8D2D-479F-BEE1-213D323EF0C6}" srcOrd="0" destOrd="0" presId="urn:microsoft.com/office/officeart/2005/8/layout/list1"/>
    <dgm:cxn modelId="{3FBB368C-E066-45DC-809B-8AFD2FD17AC5}" type="presParOf" srcId="{F91186D7-B124-49D9-9EA9-C47AA0EE7BE3}" destId="{C1FE0EA8-2D79-4FE5-81A5-974738677019}" srcOrd="1" destOrd="0" presId="urn:microsoft.com/office/officeart/2005/8/layout/list1"/>
    <dgm:cxn modelId="{56CECCFA-2DC6-4401-A803-80BB807D9074}" type="presParOf" srcId="{59D04090-2670-471B-B8C9-E36E8F8E2438}" destId="{542D8833-0719-4371-BFA7-DB91F71A551E}" srcOrd="1" destOrd="0" presId="urn:microsoft.com/office/officeart/2005/8/layout/list1"/>
    <dgm:cxn modelId="{A3423A07-01D2-480E-AB7C-F6E83FC88F36}" type="presParOf" srcId="{59D04090-2670-471B-B8C9-E36E8F8E2438}" destId="{31156208-5395-4E7E-A227-8763668AB5F9}" srcOrd="2" destOrd="0" presId="urn:microsoft.com/office/officeart/2005/8/layout/list1"/>
    <dgm:cxn modelId="{C683907B-A371-45B7-A21B-004E50D4462E}" type="presParOf" srcId="{59D04090-2670-471B-B8C9-E36E8F8E2438}" destId="{60AB1569-6E79-4EAF-8123-5246B88FFEEA}" srcOrd="3" destOrd="0" presId="urn:microsoft.com/office/officeart/2005/8/layout/list1"/>
    <dgm:cxn modelId="{40F58DCC-6067-4060-B303-14157BFEC5D4}" type="presParOf" srcId="{59D04090-2670-471B-B8C9-E36E8F8E2438}" destId="{FD51239E-75CA-41A2-9754-1F0398FC9B60}" srcOrd="4" destOrd="0" presId="urn:microsoft.com/office/officeart/2005/8/layout/list1"/>
    <dgm:cxn modelId="{856C57FD-BF69-4629-8876-6B5A02051280}" type="presParOf" srcId="{FD51239E-75CA-41A2-9754-1F0398FC9B60}" destId="{7B446895-53A6-4FC6-A92F-31EE3DEC598D}" srcOrd="0" destOrd="0" presId="urn:microsoft.com/office/officeart/2005/8/layout/list1"/>
    <dgm:cxn modelId="{7F28AA9A-1D56-4EF2-9016-E86F7CA6DFC5}" type="presParOf" srcId="{FD51239E-75CA-41A2-9754-1F0398FC9B60}" destId="{451E7FE4-1311-4459-AB94-F20B3520CA7C}" srcOrd="1" destOrd="0" presId="urn:microsoft.com/office/officeart/2005/8/layout/list1"/>
    <dgm:cxn modelId="{A691C629-C43F-422C-A3C6-96830665CBCF}" type="presParOf" srcId="{59D04090-2670-471B-B8C9-E36E8F8E2438}" destId="{4CDDBE24-21B2-46B2-BE4A-5FEBD747B9ED}" srcOrd="5" destOrd="0" presId="urn:microsoft.com/office/officeart/2005/8/layout/list1"/>
    <dgm:cxn modelId="{598E16F6-5186-4CB5-84DE-8518658029BA}" type="presParOf" srcId="{59D04090-2670-471B-B8C9-E36E8F8E2438}" destId="{B1E8343B-4860-4332-97A5-FFAB56D1EC59}" srcOrd="6" destOrd="0" presId="urn:microsoft.com/office/officeart/2005/8/layout/list1"/>
    <dgm:cxn modelId="{24AC0405-52BB-4EC8-A2CD-74D7697A4DE0}" type="presParOf" srcId="{59D04090-2670-471B-B8C9-E36E8F8E2438}" destId="{381756F8-5711-4748-801A-A2A8E1E97371}" srcOrd="7" destOrd="0" presId="urn:microsoft.com/office/officeart/2005/8/layout/list1"/>
    <dgm:cxn modelId="{2A92DB21-78D5-4A4E-A72F-E91DE0B8FB5A}" type="presParOf" srcId="{59D04090-2670-471B-B8C9-E36E8F8E2438}" destId="{C232E4A0-1D81-4DD6-98B8-7495A59C2D9A}" srcOrd="8" destOrd="0" presId="urn:microsoft.com/office/officeart/2005/8/layout/list1"/>
    <dgm:cxn modelId="{ABBC1C73-89E0-4043-9BF6-23F0FF14C837}" type="presParOf" srcId="{C232E4A0-1D81-4DD6-98B8-7495A59C2D9A}" destId="{F77FD521-5AA1-407E-94CB-F54F4B86A9C9}" srcOrd="0" destOrd="0" presId="urn:microsoft.com/office/officeart/2005/8/layout/list1"/>
    <dgm:cxn modelId="{F8517E49-4577-4D1D-927C-77FEB4F968C7}" type="presParOf" srcId="{C232E4A0-1D81-4DD6-98B8-7495A59C2D9A}" destId="{F744FEB1-CEFC-406D-A728-51FAF97F63FA}" srcOrd="1" destOrd="0" presId="urn:microsoft.com/office/officeart/2005/8/layout/list1"/>
    <dgm:cxn modelId="{200A089E-2B66-42A5-873A-7CACE29B59FB}" type="presParOf" srcId="{59D04090-2670-471B-B8C9-E36E8F8E2438}" destId="{DDB5BF0D-7D1C-4B6E-8869-5DEA12434BF6}" srcOrd="9" destOrd="0" presId="urn:microsoft.com/office/officeart/2005/8/layout/list1"/>
    <dgm:cxn modelId="{C19A4B16-8481-4DE3-AEFB-CB4743BC901D}" type="presParOf" srcId="{59D04090-2670-471B-B8C9-E36E8F8E2438}" destId="{72D8BB0A-72CE-46A0-ADAD-1E0EB0A12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(67,9%)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,1%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(68,4%)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(65,4 %)</a:t>
          </a:r>
          <a:endParaRPr lang="ru-RU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(4,1)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(4,2)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(4,01)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 (4,1)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 custLinFactNeighborX="-2132" custLinFactNeighborY="-13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 custLinFactNeighborX="852" custLinFactNeighborY="-2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9E7DF1-01EF-4A9D-B342-02F6EA80AABC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3A4E-69FB-48BC-B2A0-323001FE41F7}" type="parTrans" cxnId="{B4D71AB9-0C7E-449D-B525-CF3923FF4D65}">
      <dgm:prSet/>
      <dgm:spPr/>
      <dgm:t>
        <a:bodyPr/>
        <a:lstStyle/>
        <a:p>
          <a:endParaRPr lang="ru-RU"/>
        </a:p>
      </dgm:t>
    </dgm:pt>
    <dgm:pt modelId="{0BCF9652-CD9F-404E-B8FC-7B11D838596F}" type="sibTrans" cxnId="{B4D71AB9-0C7E-449D-B525-CF3923FF4D65}">
      <dgm:prSet/>
      <dgm:spPr/>
      <dgm:t>
        <a:bodyPr/>
        <a:lstStyle/>
        <a:p>
          <a:endParaRPr lang="ru-RU"/>
        </a:p>
      </dgm:t>
    </dgm:pt>
    <dgm:pt modelId="{23E642A1-CF34-4DDD-9661-995EF66D84E1}">
      <dgm:prSet phldrT="[Текст]"/>
      <dgm:spPr>
        <a:solidFill>
          <a:srgbClr val="914745"/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069D9-D02A-4A62-9A7D-C1DFFFF927A3}" type="parTrans" cxnId="{44E0CE83-D5F7-40ED-ABA1-E58B9D494BE7}">
      <dgm:prSet/>
      <dgm:spPr/>
      <dgm:t>
        <a:bodyPr/>
        <a:lstStyle/>
        <a:p>
          <a:endParaRPr lang="ru-RU"/>
        </a:p>
      </dgm:t>
    </dgm:pt>
    <dgm:pt modelId="{A9B402F6-2BC3-4060-827E-3C668E7E8B41}" type="sibTrans" cxnId="{44E0CE83-D5F7-40ED-ABA1-E58B9D494BE7}">
      <dgm:prSet/>
      <dgm:spPr/>
      <dgm:t>
        <a:bodyPr/>
        <a:lstStyle/>
        <a:p>
          <a:endParaRPr lang="ru-RU"/>
        </a:p>
      </dgm:t>
    </dgm:pt>
    <dgm:pt modelId="{EB83ED00-46A8-4361-80FB-840B1430C68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69286-A107-490F-9B32-9907B77C492E}" type="parTrans" cxnId="{76F1ABC2-3536-4FB9-AB30-0AA9877C87E1}">
      <dgm:prSet/>
      <dgm:spPr/>
      <dgm:t>
        <a:bodyPr/>
        <a:lstStyle/>
        <a:p>
          <a:endParaRPr lang="ru-RU"/>
        </a:p>
      </dgm:t>
    </dgm:pt>
    <dgm:pt modelId="{BE92B597-43C9-4852-9CF2-A550A468A8E6}" type="sibTrans" cxnId="{76F1ABC2-3536-4FB9-AB30-0AA9877C87E1}">
      <dgm:prSet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186D7-B124-49D9-9EA9-C47AA0EE7BE3}" type="pres">
      <dgm:prSet presAssocID="{F19E7DF1-01EF-4A9D-B342-02F6EA80AABC}" presName="parentLin" presStyleCnt="0"/>
      <dgm:spPr/>
    </dgm:pt>
    <dgm:pt modelId="{5F5BBFF5-8D2D-479F-BEE1-213D323EF0C6}" type="pres">
      <dgm:prSet presAssocID="{F19E7DF1-01EF-4A9D-B342-02F6EA80AA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FE0EA8-2D79-4FE5-81A5-974738677019}" type="pres">
      <dgm:prSet presAssocID="{F19E7DF1-01EF-4A9D-B342-02F6EA80AABC}" presName="parentText" presStyleLbl="node1" presStyleIdx="0" presStyleCnt="3" custScaleX="124835" custScaleY="44326" custLinFactX="-181" custLinFactNeighborX="-100000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8833-0719-4371-BFA7-DB91F71A551E}" type="pres">
      <dgm:prSet presAssocID="{F19E7DF1-01EF-4A9D-B342-02F6EA80AABC}" presName="negativeSpace" presStyleCnt="0"/>
      <dgm:spPr/>
    </dgm:pt>
    <dgm:pt modelId="{31156208-5395-4E7E-A227-8763668AB5F9}" type="pres">
      <dgm:prSet presAssocID="{F19E7DF1-01EF-4A9D-B342-02F6EA80AABC}" presName="childText" presStyleLbl="conFgAcc1" presStyleIdx="0" presStyleCnt="3" custFlipHor="1" custScaleX="11239" custScaleY="112567" custLinFactY="8272" custLinFactNeighborX="5898" custLinFactNeighborY="100000">
        <dgm:presLayoutVars>
          <dgm:bulletEnabled val="1"/>
        </dgm:presLayoutVars>
      </dgm:prSet>
      <dgm:spPr/>
    </dgm:pt>
    <dgm:pt modelId="{60AB1569-6E79-4EAF-8123-5246B88FFEEA}" type="pres">
      <dgm:prSet presAssocID="{0BCF9652-CD9F-404E-B8FC-7B11D838596F}" presName="spaceBetweenRectangles" presStyleCnt="0"/>
      <dgm:spPr/>
    </dgm:pt>
    <dgm:pt modelId="{FD51239E-75CA-41A2-9754-1F0398FC9B60}" type="pres">
      <dgm:prSet presAssocID="{23E642A1-CF34-4DDD-9661-995EF66D84E1}" presName="parentLin" presStyleCnt="0"/>
      <dgm:spPr/>
    </dgm:pt>
    <dgm:pt modelId="{7B446895-53A6-4FC6-A92F-31EE3DEC598D}" type="pres">
      <dgm:prSet presAssocID="{23E642A1-CF34-4DDD-9661-995EF66D84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1E7FE4-1311-4459-AB94-F20B3520CA7C}" type="pres">
      <dgm:prSet presAssocID="{23E642A1-CF34-4DDD-9661-995EF66D84E1}" presName="parentText" presStyleLbl="node1" presStyleIdx="1" presStyleCnt="3" custScaleX="156121" custScaleY="48060" custLinFactNeighborX="-38556" custLinFactNeighborY="-11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DBE24-21B2-46B2-BE4A-5FEBD747B9ED}" type="pres">
      <dgm:prSet presAssocID="{23E642A1-CF34-4DDD-9661-995EF66D84E1}" presName="negativeSpace" presStyleCnt="0"/>
      <dgm:spPr/>
    </dgm:pt>
    <dgm:pt modelId="{B1E8343B-4860-4332-97A5-FFAB56D1EC59}" type="pres">
      <dgm:prSet presAssocID="{23E642A1-CF34-4DDD-9661-995EF66D84E1}" presName="childText" presStyleLbl="conFgAcc1" presStyleIdx="1" presStyleCnt="3" custScaleX="11719" custScaleY="109371" custLinFactNeighborX="19219" custLinFactNeighborY="46271">
        <dgm:presLayoutVars>
          <dgm:bulletEnabled val="1"/>
        </dgm:presLayoutVars>
      </dgm:prSet>
      <dgm:spPr/>
    </dgm:pt>
    <dgm:pt modelId="{381756F8-5711-4748-801A-A2A8E1E97371}" type="pres">
      <dgm:prSet presAssocID="{A9B402F6-2BC3-4060-827E-3C668E7E8B41}" presName="spaceBetweenRectangles" presStyleCnt="0"/>
      <dgm:spPr/>
    </dgm:pt>
    <dgm:pt modelId="{C232E4A0-1D81-4DD6-98B8-7495A59C2D9A}" type="pres">
      <dgm:prSet presAssocID="{EB83ED00-46A8-4361-80FB-840B1430C689}" presName="parentLin" presStyleCnt="0"/>
      <dgm:spPr/>
    </dgm:pt>
    <dgm:pt modelId="{F77FD521-5AA1-407E-94CB-F54F4B86A9C9}" type="pres">
      <dgm:prSet presAssocID="{EB83ED00-46A8-4361-80FB-840B1430C6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44FEB1-CEFC-406D-A728-51FAF97F63FA}" type="pres">
      <dgm:prSet presAssocID="{EB83ED00-46A8-4361-80FB-840B1430C689}" presName="parentText" presStyleLbl="node1" presStyleIdx="2" presStyleCnt="3" custScaleX="150037" custScaleY="49254" custLinFactX="-1612" custLinFactNeighborX="-100000" custLinFactNeighborY="-29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5BF0D-7D1C-4B6E-8869-5DEA12434BF6}" type="pres">
      <dgm:prSet presAssocID="{EB83ED00-46A8-4361-80FB-840B1430C689}" presName="negativeSpace" presStyleCnt="0"/>
      <dgm:spPr/>
    </dgm:pt>
    <dgm:pt modelId="{72D8BB0A-72CE-46A0-ADAD-1E0EB0A12D82}" type="pres">
      <dgm:prSet presAssocID="{EB83ED00-46A8-4361-80FB-840B1430C689}" presName="childText" presStyleLbl="conFgAcc1" presStyleIdx="2" presStyleCnt="3" custScaleX="12575" custScaleY="74863" custLinFactNeighborX="5202" custLinFactNeighborY="70915">
        <dgm:presLayoutVars>
          <dgm:bulletEnabled val="1"/>
        </dgm:presLayoutVars>
      </dgm:prSet>
      <dgm:spPr/>
    </dgm:pt>
  </dgm:ptLst>
  <dgm:cxnLst>
    <dgm:cxn modelId="{0D7F054F-96B3-471A-8DC0-A68E31BEA80E}" type="presOf" srcId="{F19E7DF1-01EF-4A9D-B342-02F6EA80AABC}" destId="{C1FE0EA8-2D79-4FE5-81A5-974738677019}" srcOrd="1" destOrd="0" presId="urn:microsoft.com/office/officeart/2005/8/layout/list1"/>
    <dgm:cxn modelId="{76F1ABC2-3536-4FB9-AB30-0AA9877C87E1}" srcId="{4DFF3559-E5F2-4E30-894F-17FC41E3D621}" destId="{EB83ED00-46A8-4361-80FB-840B1430C689}" srcOrd="2" destOrd="0" parTransId="{FE969286-A107-490F-9B32-9907B77C492E}" sibTransId="{BE92B597-43C9-4852-9CF2-A550A468A8E6}"/>
    <dgm:cxn modelId="{49D554D1-4BDD-4909-8642-36FDC845868A}" type="presOf" srcId="{4DFF3559-E5F2-4E30-894F-17FC41E3D621}" destId="{59D04090-2670-471B-B8C9-E36E8F8E2438}" srcOrd="0" destOrd="0" presId="urn:microsoft.com/office/officeart/2005/8/layout/list1"/>
    <dgm:cxn modelId="{AE5ABE2D-CB2C-43AE-AB73-1B0762B97994}" type="presOf" srcId="{23E642A1-CF34-4DDD-9661-995EF66D84E1}" destId="{7B446895-53A6-4FC6-A92F-31EE3DEC598D}" srcOrd="0" destOrd="0" presId="urn:microsoft.com/office/officeart/2005/8/layout/list1"/>
    <dgm:cxn modelId="{361FF3F4-253A-4CF6-B3D9-956CAF4C8235}" type="presOf" srcId="{F19E7DF1-01EF-4A9D-B342-02F6EA80AABC}" destId="{5F5BBFF5-8D2D-479F-BEE1-213D323EF0C6}" srcOrd="0" destOrd="0" presId="urn:microsoft.com/office/officeart/2005/8/layout/list1"/>
    <dgm:cxn modelId="{F91A06F3-CBE1-4436-AA3D-247561EB82E9}" type="presOf" srcId="{EB83ED00-46A8-4361-80FB-840B1430C689}" destId="{F77FD521-5AA1-407E-94CB-F54F4B86A9C9}" srcOrd="0" destOrd="0" presId="urn:microsoft.com/office/officeart/2005/8/layout/list1"/>
    <dgm:cxn modelId="{2977FFD6-D6E7-4CB5-BDC9-EC7247B9D824}" type="presOf" srcId="{EB83ED00-46A8-4361-80FB-840B1430C689}" destId="{F744FEB1-CEFC-406D-A728-51FAF97F63FA}" srcOrd="1" destOrd="0" presId="urn:microsoft.com/office/officeart/2005/8/layout/list1"/>
    <dgm:cxn modelId="{B4D71AB9-0C7E-449D-B525-CF3923FF4D65}" srcId="{4DFF3559-E5F2-4E30-894F-17FC41E3D621}" destId="{F19E7DF1-01EF-4A9D-B342-02F6EA80AABC}" srcOrd="0" destOrd="0" parTransId="{F2CF3A4E-69FB-48BC-B2A0-323001FE41F7}" sibTransId="{0BCF9652-CD9F-404E-B8FC-7B11D838596F}"/>
    <dgm:cxn modelId="{44E0CE83-D5F7-40ED-ABA1-E58B9D494BE7}" srcId="{4DFF3559-E5F2-4E30-894F-17FC41E3D621}" destId="{23E642A1-CF34-4DDD-9661-995EF66D84E1}" srcOrd="1" destOrd="0" parTransId="{B72069D9-D02A-4A62-9A7D-C1DFFFF927A3}" sibTransId="{A9B402F6-2BC3-4060-827E-3C668E7E8B41}"/>
    <dgm:cxn modelId="{4D765E92-70C4-4C59-B6C9-78024BA4B814}" type="presOf" srcId="{23E642A1-CF34-4DDD-9661-995EF66D84E1}" destId="{451E7FE4-1311-4459-AB94-F20B3520CA7C}" srcOrd="1" destOrd="0" presId="urn:microsoft.com/office/officeart/2005/8/layout/list1"/>
    <dgm:cxn modelId="{28843781-2C1E-4CFF-9539-07CA1FDF096B}" type="presParOf" srcId="{59D04090-2670-471B-B8C9-E36E8F8E2438}" destId="{F91186D7-B124-49D9-9EA9-C47AA0EE7BE3}" srcOrd="0" destOrd="0" presId="urn:microsoft.com/office/officeart/2005/8/layout/list1"/>
    <dgm:cxn modelId="{692E225F-D276-44AB-A0F8-1D0BB2E2A96D}" type="presParOf" srcId="{F91186D7-B124-49D9-9EA9-C47AA0EE7BE3}" destId="{5F5BBFF5-8D2D-479F-BEE1-213D323EF0C6}" srcOrd="0" destOrd="0" presId="urn:microsoft.com/office/officeart/2005/8/layout/list1"/>
    <dgm:cxn modelId="{3FBB368C-E066-45DC-809B-8AFD2FD17AC5}" type="presParOf" srcId="{F91186D7-B124-49D9-9EA9-C47AA0EE7BE3}" destId="{C1FE0EA8-2D79-4FE5-81A5-974738677019}" srcOrd="1" destOrd="0" presId="urn:microsoft.com/office/officeart/2005/8/layout/list1"/>
    <dgm:cxn modelId="{56CECCFA-2DC6-4401-A803-80BB807D9074}" type="presParOf" srcId="{59D04090-2670-471B-B8C9-E36E8F8E2438}" destId="{542D8833-0719-4371-BFA7-DB91F71A551E}" srcOrd="1" destOrd="0" presId="urn:microsoft.com/office/officeart/2005/8/layout/list1"/>
    <dgm:cxn modelId="{A3423A07-01D2-480E-AB7C-F6E83FC88F36}" type="presParOf" srcId="{59D04090-2670-471B-B8C9-E36E8F8E2438}" destId="{31156208-5395-4E7E-A227-8763668AB5F9}" srcOrd="2" destOrd="0" presId="urn:microsoft.com/office/officeart/2005/8/layout/list1"/>
    <dgm:cxn modelId="{C683907B-A371-45B7-A21B-004E50D4462E}" type="presParOf" srcId="{59D04090-2670-471B-B8C9-E36E8F8E2438}" destId="{60AB1569-6E79-4EAF-8123-5246B88FFEEA}" srcOrd="3" destOrd="0" presId="urn:microsoft.com/office/officeart/2005/8/layout/list1"/>
    <dgm:cxn modelId="{40F58DCC-6067-4060-B303-14157BFEC5D4}" type="presParOf" srcId="{59D04090-2670-471B-B8C9-E36E8F8E2438}" destId="{FD51239E-75CA-41A2-9754-1F0398FC9B60}" srcOrd="4" destOrd="0" presId="urn:microsoft.com/office/officeart/2005/8/layout/list1"/>
    <dgm:cxn modelId="{856C57FD-BF69-4629-8876-6B5A02051280}" type="presParOf" srcId="{FD51239E-75CA-41A2-9754-1F0398FC9B60}" destId="{7B446895-53A6-4FC6-A92F-31EE3DEC598D}" srcOrd="0" destOrd="0" presId="urn:microsoft.com/office/officeart/2005/8/layout/list1"/>
    <dgm:cxn modelId="{7F28AA9A-1D56-4EF2-9016-E86F7CA6DFC5}" type="presParOf" srcId="{FD51239E-75CA-41A2-9754-1F0398FC9B60}" destId="{451E7FE4-1311-4459-AB94-F20B3520CA7C}" srcOrd="1" destOrd="0" presId="urn:microsoft.com/office/officeart/2005/8/layout/list1"/>
    <dgm:cxn modelId="{A691C629-C43F-422C-A3C6-96830665CBCF}" type="presParOf" srcId="{59D04090-2670-471B-B8C9-E36E8F8E2438}" destId="{4CDDBE24-21B2-46B2-BE4A-5FEBD747B9ED}" srcOrd="5" destOrd="0" presId="urn:microsoft.com/office/officeart/2005/8/layout/list1"/>
    <dgm:cxn modelId="{598E16F6-5186-4CB5-84DE-8518658029BA}" type="presParOf" srcId="{59D04090-2670-471B-B8C9-E36E8F8E2438}" destId="{B1E8343B-4860-4332-97A5-FFAB56D1EC59}" srcOrd="6" destOrd="0" presId="urn:microsoft.com/office/officeart/2005/8/layout/list1"/>
    <dgm:cxn modelId="{24AC0405-52BB-4EC8-A2CD-74D7697A4DE0}" type="presParOf" srcId="{59D04090-2670-471B-B8C9-E36E8F8E2438}" destId="{381756F8-5711-4748-801A-A2A8E1E97371}" srcOrd="7" destOrd="0" presId="urn:microsoft.com/office/officeart/2005/8/layout/list1"/>
    <dgm:cxn modelId="{2A92DB21-78D5-4A4E-A72F-E91DE0B8FB5A}" type="presParOf" srcId="{59D04090-2670-471B-B8C9-E36E8F8E2438}" destId="{C232E4A0-1D81-4DD6-98B8-7495A59C2D9A}" srcOrd="8" destOrd="0" presId="urn:microsoft.com/office/officeart/2005/8/layout/list1"/>
    <dgm:cxn modelId="{ABBC1C73-89E0-4043-9BF6-23F0FF14C837}" type="presParOf" srcId="{C232E4A0-1D81-4DD6-98B8-7495A59C2D9A}" destId="{F77FD521-5AA1-407E-94CB-F54F4B86A9C9}" srcOrd="0" destOrd="0" presId="urn:microsoft.com/office/officeart/2005/8/layout/list1"/>
    <dgm:cxn modelId="{F8517E49-4577-4D1D-927C-77FEB4F968C7}" type="presParOf" srcId="{C232E4A0-1D81-4DD6-98B8-7495A59C2D9A}" destId="{F744FEB1-CEFC-406D-A728-51FAF97F63FA}" srcOrd="1" destOrd="0" presId="urn:microsoft.com/office/officeart/2005/8/layout/list1"/>
    <dgm:cxn modelId="{200A089E-2B66-42A5-873A-7CACE29B59FB}" type="presParOf" srcId="{59D04090-2670-471B-B8C9-E36E8F8E2438}" destId="{DDB5BF0D-7D1C-4B6E-8869-5DEA12434BF6}" srcOrd="9" destOrd="0" presId="urn:microsoft.com/office/officeart/2005/8/layout/list1"/>
    <dgm:cxn modelId="{C19A4B16-8481-4DE3-AEFB-CB4743BC901D}" type="presParOf" srcId="{59D04090-2670-471B-B8C9-E36E8F8E2438}" destId="{72D8BB0A-72CE-46A0-ADAD-1E0EB0A12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(76,5 %)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(90,4%)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 (70,6%)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rgbClr val="4FD51F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(68,6 %)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(7,96)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(8,5)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(7,8)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 (7,6)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9E7DF1-01EF-4A9D-B342-02F6EA80AABC}">
      <dgm:prSet phldrT="[Текст]" custT="1"/>
      <dgm:spPr/>
      <dgm:t>
        <a:bodyPr/>
        <a:lstStyle/>
        <a:p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3A4E-69FB-48BC-B2A0-323001FE41F7}" type="parTrans" cxnId="{B4D71AB9-0C7E-449D-B525-CF3923FF4D65}">
      <dgm:prSet/>
      <dgm:spPr/>
      <dgm:t>
        <a:bodyPr/>
        <a:lstStyle/>
        <a:p>
          <a:endParaRPr lang="ru-RU"/>
        </a:p>
      </dgm:t>
    </dgm:pt>
    <dgm:pt modelId="{0BCF9652-CD9F-404E-B8FC-7B11D838596F}" type="sibTrans" cxnId="{B4D71AB9-0C7E-449D-B525-CF3923FF4D65}">
      <dgm:prSet/>
      <dgm:spPr/>
      <dgm:t>
        <a:bodyPr/>
        <a:lstStyle/>
        <a:p>
          <a:endParaRPr lang="ru-RU"/>
        </a:p>
      </dgm:t>
    </dgm:pt>
    <dgm:pt modelId="{23E642A1-CF34-4DDD-9661-995EF66D84E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069D9-D02A-4A62-9A7D-C1DFFFF927A3}" type="parTrans" cxnId="{44E0CE83-D5F7-40ED-ABA1-E58B9D494BE7}">
      <dgm:prSet/>
      <dgm:spPr/>
      <dgm:t>
        <a:bodyPr/>
        <a:lstStyle/>
        <a:p>
          <a:endParaRPr lang="ru-RU"/>
        </a:p>
      </dgm:t>
    </dgm:pt>
    <dgm:pt modelId="{A9B402F6-2BC3-4060-827E-3C668E7E8B41}" type="sibTrans" cxnId="{44E0CE83-D5F7-40ED-ABA1-E58B9D494BE7}">
      <dgm:prSet/>
      <dgm:spPr/>
      <dgm:t>
        <a:bodyPr/>
        <a:lstStyle/>
        <a:p>
          <a:endParaRPr lang="ru-RU"/>
        </a:p>
      </dgm:t>
    </dgm:pt>
    <dgm:pt modelId="{EB83ED00-46A8-4361-80FB-840B1430C689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69286-A107-490F-9B32-9907B77C492E}" type="parTrans" cxnId="{76F1ABC2-3536-4FB9-AB30-0AA9877C87E1}">
      <dgm:prSet/>
      <dgm:spPr/>
      <dgm:t>
        <a:bodyPr/>
        <a:lstStyle/>
        <a:p>
          <a:endParaRPr lang="ru-RU"/>
        </a:p>
      </dgm:t>
    </dgm:pt>
    <dgm:pt modelId="{BE92B597-43C9-4852-9CF2-A550A468A8E6}" type="sibTrans" cxnId="{76F1ABC2-3536-4FB9-AB30-0AA9877C87E1}">
      <dgm:prSet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186D7-B124-49D9-9EA9-C47AA0EE7BE3}" type="pres">
      <dgm:prSet presAssocID="{F19E7DF1-01EF-4A9D-B342-02F6EA80AABC}" presName="parentLin" presStyleCnt="0"/>
      <dgm:spPr/>
    </dgm:pt>
    <dgm:pt modelId="{5F5BBFF5-8D2D-479F-BEE1-213D323EF0C6}" type="pres">
      <dgm:prSet presAssocID="{F19E7DF1-01EF-4A9D-B342-02F6EA80AA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FE0EA8-2D79-4FE5-81A5-974738677019}" type="pres">
      <dgm:prSet presAssocID="{F19E7DF1-01EF-4A9D-B342-02F6EA80AABC}" presName="parentText" presStyleLbl="node1" presStyleIdx="0" presStyleCnt="3" custScaleX="124835" custScaleY="55495" custLinFactX="-1535" custLinFactNeighborX="-100000" custLinFactNeighborY="-17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8833-0719-4371-BFA7-DB91F71A551E}" type="pres">
      <dgm:prSet presAssocID="{F19E7DF1-01EF-4A9D-B342-02F6EA80AABC}" presName="negativeSpace" presStyleCnt="0"/>
      <dgm:spPr/>
    </dgm:pt>
    <dgm:pt modelId="{31156208-5395-4E7E-A227-8763668AB5F9}" type="pres">
      <dgm:prSet presAssocID="{F19E7DF1-01EF-4A9D-B342-02F6EA80AABC}" presName="childText" presStyleLbl="conFgAcc1" presStyleIdx="0" presStyleCnt="3" custFlipHor="1" custScaleX="10551" custScaleY="112567" custLinFactY="8272" custLinFactNeighborX="5898" custLinFactNeighborY="100000">
        <dgm:presLayoutVars>
          <dgm:bulletEnabled val="1"/>
        </dgm:presLayoutVars>
      </dgm:prSet>
      <dgm:spPr/>
    </dgm:pt>
    <dgm:pt modelId="{60AB1569-6E79-4EAF-8123-5246B88FFEEA}" type="pres">
      <dgm:prSet presAssocID="{0BCF9652-CD9F-404E-B8FC-7B11D838596F}" presName="spaceBetweenRectangles" presStyleCnt="0"/>
      <dgm:spPr/>
    </dgm:pt>
    <dgm:pt modelId="{FD51239E-75CA-41A2-9754-1F0398FC9B60}" type="pres">
      <dgm:prSet presAssocID="{23E642A1-CF34-4DDD-9661-995EF66D84E1}" presName="parentLin" presStyleCnt="0"/>
      <dgm:spPr/>
    </dgm:pt>
    <dgm:pt modelId="{7B446895-53A6-4FC6-A92F-31EE3DEC598D}" type="pres">
      <dgm:prSet presAssocID="{23E642A1-CF34-4DDD-9661-995EF66D84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1E7FE4-1311-4459-AB94-F20B3520CA7C}" type="pres">
      <dgm:prSet presAssocID="{23E642A1-CF34-4DDD-9661-995EF66D84E1}" presName="parentText" presStyleLbl="node1" presStyleIdx="1" presStyleCnt="3" custScaleX="156121" custScaleY="48579" custLinFactNeighborX="-38556" custLinFactNeighborY="-11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DBE24-21B2-46B2-BE4A-5FEBD747B9ED}" type="pres">
      <dgm:prSet presAssocID="{23E642A1-CF34-4DDD-9661-995EF66D84E1}" presName="negativeSpace" presStyleCnt="0"/>
      <dgm:spPr/>
    </dgm:pt>
    <dgm:pt modelId="{B1E8343B-4860-4332-97A5-FFAB56D1EC59}" type="pres">
      <dgm:prSet presAssocID="{23E642A1-CF34-4DDD-9661-995EF66D84E1}" presName="childText" presStyleLbl="conFgAcc1" presStyleIdx="1" presStyleCnt="3" custScaleX="11719" custScaleY="109371" custLinFactNeighborX="19219" custLinFactNeighborY="46271">
        <dgm:presLayoutVars>
          <dgm:bulletEnabled val="1"/>
        </dgm:presLayoutVars>
      </dgm:prSet>
      <dgm:spPr/>
    </dgm:pt>
    <dgm:pt modelId="{381756F8-5711-4748-801A-A2A8E1E97371}" type="pres">
      <dgm:prSet presAssocID="{A9B402F6-2BC3-4060-827E-3C668E7E8B41}" presName="spaceBetweenRectangles" presStyleCnt="0"/>
      <dgm:spPr/>
    </dgm:pt>
    <dgm:pt modelId="{C232E4A0-1D81-4DD6-98B8-7495A59C2D9A}" type="pres">
      <dgm:prSet presAssocID="{EB83ED00-46A8-4361-80FB-840B1430C689}" presName="parentLin" presStyleCnt="0"/>
      <dgm:spPr/>
    </dgm:pt>
    <dgm:pt modelId="{F77FD521-5AA1-407E-94CB-F54F4B86A9C9}" type="pres">
      <dgm:prSet presAssocID="{EB83ED00-46A8-4361-80FB-840B1430C6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44FEB1-CEFC-406D-A728-51FAF97F63FA}" type="pres">
      <dgm:prSet presAssocID="{EB83ED00-46A8-4361-80FB-840B1430C689}" presName="parentText" presStyleLbl="node1" presStyleIdx="2" presStyleCnt="3" custScaleX="150037" custScaleY="67650" custLinFactX="-1612" custLinFactNeighborX="-100000" custLinFactNeighborY="-29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5BF0D-7D1C-4B6E-8869-5DEA12434BF6}" type="pres">
      <dgm:prSet presAssocID="{EB83ED00-46A8-4361-80FB-840B1430C689}" presName="negativeSpace" presStyleCnt="0"/>
      <dgm:spPr/>
    </dgm:pt>
    <dgm:pt modelId="{72D8BB0A-72CE-46A0-ADAD-1E0EB0A12D82}" type="pres">
      <dgm:prSet presAssocID="{EB83ED00-46A8-4361-80FB-840B1430C689}" presName="childText" presStyleLbl="conFgAcc1" presStyleIdx="2" presStyleCnt="3" custScaleX="12575" custScaleY="74863" custLinFactNeighborX="5202" custLinFactNeighborY="70915">
        <dgm:presLayoutVars>
          <dgm:bulletEnabled val="1"/>
        </dgm:presLayoutVars>
      </dgm:prSet>
      <dgm:spPr/>
    </dgm:pt>
  </dgm:ptLst>
  <dgm:cxnLst>
    <dgm:cxn modelId="{0D7F054F-96B3-471A-8DC0-A68E31BEA80E}" type="presOf" srcId="{F19E7DF1-01EF-4A9D-B342-02F6EA80AABC}" destId="{C1FE0EA8-2D79-4FE5-81A5-974738677019}" srcOrd="1" destOrd="0" presId="urn:microsoft.com/office/officeart/2005/8/layout/list1"/>
    <dgm:cxn modelId="{76F1ABC2-3536-4FB9-AB30-0AA9877C87E1}" srcId="{4DFF3559-E5F2-4E30-894F-17FC41E3D621}" destId="{EB83ED00-46A8-4361-80FB-840B1430C689}" srcOrd="2" destOrd="0" parTransId="{FE969286-A107-490F-9B32-9907B77C492E}" sibTransId="{BE92B597-43C9-4852-9CF2-A550A468A8E6}"/>
    <dgm:cxn modelId="{49D554D1-4BDD-4909-8642-36FDC845868A}" type="presOf" srcId="{4DFF3559-E5F2-4E30-894F-17FC41E3D621}" destId="{59D04090-2670-471B-B8C9-E36E8F8E2438}" srcOrd="0" destOrd="0" presId="urn:microsoft.com/office/officeart/2005/8/layout/list1"/>
    <dgm:cxn modelId="{AE5ABE2D-CB2C-43AE-AB73-1B0762B97994}" type="presOf" srcId="{23E642A1-CF34-4DDD-9661-995EF66D84E1}" destId="{7B446895-53A6-4FC6-A92F-31EE3DEC598D}" srcOrd="0" destOrd="0" presId="urn:microsoft.com/office/officeart/2005/8/layout/list1"/>
    <dgm:cxn modelId="{361FF3F4-253A-4CF6-B3D9-956CAF4C8235}" type="presOf" srcId="{F19E7DF1-01EF-4A9D-B342-02F6EA80AABC}" destId="{5F5BBFF5-8D2D-479F-BEE1-213D323EF0C6}" srcOrd="0" destOrd="0" presId="urn:microsoft.com/office/officeart/2005/8/layout/list1"/>
    <dgm:cxn modelId="{F91A06F3-CBE1-4436-AA3D-247561EB82E9}" type="presOf" srcId="{EB83ED00-46A8-4361-80FB-840B1430C689}" destId="{F77FD521-5AA1-407E-94CB-F54F4B86A9C9}" srcOrd="0" destOrd="0" presId="urn:microsoft.com/office/officeart/2005/8/layout/list1"/>
    <dgm:cxn modelId="{2977FFD6-D6E7-4CB5-BDC9-EC7247B9D824}" type="presOf" srcId="{EB83ED00-46A8-4361-80FB-840B1430C689}" destId="{F744FEB1-CEFC-406D-A728-51FAF97F63FA}" srcOrd="1" destOrd="0" presId="urn:microsoft.com/office/officeart/2005/8/layout/list1"/>
    <dgm:cxn modelId="{B4D71AB9-0C7E-449D-B525-CF3923FF4D65}" srcId="{4DFF3559-E5F2-4E30-894F-17FC41E3D621}" destId="{F19E7DF1-01EF-4A9D-B342-02F6EA80AABC}" srcOrd="0" destOrd="0" parTransId="{F2CF3A4E-69FB-48BC-B2A0-323001FE41F7}" sibTransId="{0BCF9652-CD9F-404E-B8FC-7B11D838596F}"/>
    <dgm:cxn modelId="{44E0CE83-D5F7-40ED-ABA1-E58B9D494BE7}" srcId="{4DFF3559-E5F2-4E30-894F-17FC41E3D621}" destId="{23E642A1-CF34-4DDD-9661-995EF66D84E1}" srcOrd="1" destOrd="0" parTransId="{B72069D9-D02A-4A62-9A7D-C1DFFFF927A3}" sibTransId="{A9B402F6-2BC3-4060-827E-3C668E7E8B41}"/>
    <dgm:cxn modelId="{4D765E92-70C4-4C59-B6C9-78024BA4B814}" type="presOf" srcId="{23E642A1-CF34-4DDD-9661-995EF66D84E1}" destId="{451E7FE4-1311-4459-AB94-F20B3520CA7C}" srcOrd="1" destOrd="0" presId="urn:microsoft.com/office/officeart/2005/8/layout/list1"/>
    <dgm:cxn modelId="{28843781-2C1E-4CFF-9539-07CA1FDF096B}" type="presParOf" srcId="{59D04090-2670-471B-B8C9-E36E8F8E2438}" destId="{F91186D7-B124-49D9-9EA9-C47AA0EE7BE3}" srcOrd="0" destOrd="0" presId="urn:microsoft.com/office/officeart/2005/8/layout/list1"/>
    <dgm:cxn modelId="{692E225F-D276-44AB-A0F8-1D0BB2E2A96D}" type="presParOf" srcId="{F91186D7-B124-49D9-9EA9-C47AA0EE7BE3}" destId="{5F5BBFF5-8D2D-479F-BEE1-213D323EF0C6}" srcOrd="0" destOrd="0" presId="urn:microsoft.com/office/officeart/2005/8/layout/list1"/>
    <dgm:cxn modelId="{3FBB368C-E066-45DC-809B-8AFD2FD17AC5}" type="presParOf" srcId="{F91186D7-B124-49D9-9EA9-C47AA0EE7BE3}" destId="{C1FE0EA8-2D79-4FE5-81A5-974738677019}" srcOrd="1" destOrd="0" presId="urn:microsoft.com/office/officeart/2005/8/layout/list1"/>
    <dgm:cxn modelId="{56CECCFA-2DC6-4401-A803-80BB807D9074}" type="presParOf" srcId="{59D04090-2670-471B-B8C9-E36E8F8E2438}" destId="{542D8833-0719-4371-BFA7-DB91F71A551E}" srcOrd="1" destOrd="0" presId="urn:microsoft.com/office/officeart/2005/8/layout/list1"/>
    <dgm:cxn modelId="{A3423A07-01D2-480E-AB7C-F6E83FC88F36}" type="presParOf" srcId="{59D04090-2670-471B-B8C9-E36E8F8E2438}" destId="{31156208-5395-4E7E-A227-8763668AB5F9}" srcOrd="2" destOrd="0" presId="urn:microsoft.com/office/officeart/2005/8/layout/list1"/>
    <dgm:cxn modelId="{C683907B-A371-45B7-A21B-004E50D4462E}" type="presParOf" srcId="{59D04090-2670-471B-B8C9-E36E8F8E2438}" destId="{60AB1569-6E79-4EAF-8123-5246B88FFEEA}" srcOrd="3" destOrd="0" presId="urn:microsoft.com/office/officeart/2005/8/layout/list1"/>
    <dgm:cxn modelId="{40F58DCC-6067-4060-B303-14157BFEC5D4}" type="presParOf" srcId="{59D04090-2670-471B-B8C9-E36E8F8E2438}" destId="{FD51239E-75CA-41A2-9754-1F0398FC9B60}" srcOrd="4" destOrd="0" presId="urn:microsoft.com/office/officeart/2005/8/layout/list1"/>
    <dgm:cxn modelId="{856C57FD-BF69-4629-8876-6B5A02051280}" type="presParOf" srcId="{FD51239E-75CA-41A2-9754-1F0398FC9B60}" destId="{7B446895-53A6-4FC6-A92F-31EE3DEC598D}" srcOrd="0" destOrd="0" presId="urn:microsoft.com/office/officeart/2005/8/layout/list1"/>
    <dgm:cxn modelId="{7F28AA9A-1D56-4EF2-9016-E86F7CA6DFC5}" type="presParOf" srcId="{FD51239E-75CA-41A2-9754-1F0398FC9B60}" destId="{451E7FE4-1311-4459-AB94-F20B3520CA7C}" srcOrd="1" destOrd="0" presId="urn:microsoft.com/office/officeart/2005/8/layout/list1"/>
    <dgm:cxn modelId="{A691C629-C43F-422C-A3C6-96830665CBCF}" type="presParOf" srcId="{59D04090-2670-471B-B8C9-E36E8F8E2438}" destId="{4CDDBE24-21B2-46B2-BE4A-5FEBD747B9ED}" srcOrd="5" destOrd="0" presId="urn:microsoft.com/office/officeart/2005/8/layout/list1"/>
    <dgm:cxn modelId="{598E16F6-5186-4CB5-84DE-8518658029BA}" type="presParOf" srcId="{59D04090-2670-471B-B8C9-E36E8F8E2438}" destId="{B1E8343B-4860-4332-97A5-FFAB56D1EC59}" srcOrd="6" destOrd="0" presId="urn:microsoft.com/office/officeart/2005/8/layout/list1"/>
    <dgm:cxn modelId="{24AC0405-52BB-4EC8-A2CD-74D7697A4DE0}" type="presParOf" srcId="{59D04090-2670-471B-B8C9-E36E8F8E2438}" destId="{381756F8-5711-4748-801A-A2A8E1E97371}" srcOrd="7" destOrd="0" presId="urn:microsoft.com/office/officeart/2005/8/layout/list1"/>
    <dgm:cxn modelId="{2A92DB21-78D5-4A4E-A72F-E91DE0B8FB5A}" type="presParOf" srcId="{59D04090-2670-471B-B8C9-E36E8F8E2438}" destId="{C232E4A0-1D81-4DD6-98B8-7495A59C2D9A}" srcOrd="8" destOrd="0" presId="urn:microsoft.com/office/officeart/2005/8/layout/list1"/>
    <dgm:cxn modelId="{ABBC1C73-89E0-4043-9BF6-23F0FF14C837}" type="presParOf" srcId="{C232E4A0-1D81-4DD6-98B8-7495A59C2D9A}" destId="{F77FD521-5AA1-407E-94CB-F54F4B86A9C9}" srcOrd="0" destOrd="0" presId="urn:microsoft.com/office/officeart/2005/8/layout/list1"/>
    <dgm:cxn modelId="{F8517E49-4577-4D1D-927C-77FEB4F968C7}" type="presParOf" srcId="{C232E4A0-1D81-4DD6-98B8-7495A59C2D9A}" destId="{F744FEB1-CEFC-406D-A728-51FAF97F63FA}" srcOrd="1" destOrd="0" presId="urn:microsoft.com/office/officeart/2005/8/layout/list1"/>
    <dgm:cxn modelId="{200A089E-2B66-42A5-873A-7CACE29B59FB}" type="presParOf" srcId="{59D04090-2670-471B-B8C9-E36E8F8E2438}" destId="{DDB5BF0D-7D1C-4B6E-8869-5DEA12434BF6}" srcOrd="9" destOrd="0" presId="urn:microsoft.com/office/officeart/2005/8/layout/list1"/>
    <dgm:cxn modelId="{C19A4B16-8481-4DE3-AEFB-CB4743BC901D}" type="presParOf" srcId="{59D04090-2670-471B-B8C9-E36E8F8E2438}" destId="{72D8BB0A-72CE-46A0-ADAD-1E0EB0A12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14745"/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(78,5 %)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 (92,2%)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(76,3%)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(8,13)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(8,9)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(8,09)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 (7,4)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9E7DF1-01EF-4A9D-B342-02F6EA80AABC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F3A4E-69FB-48BC-B2A0-323001FE41F7}" type="parTrans" cxnId="{B4D71AB9-0C7E-449D-B525-CF3923FF4D65}">
      <dgm:prSet/>
      <dgm:spPr/>
      <dgm:t>
        <a:bodyPr/>
        <a:lstStyle/>
        <a:p>
          <a:endParaRPr lang="ru-RU"/>
        </a:p>
      </dgm:t>
    </dgm:pt>
    <dgm:pt modelId="{0BCF9652-CD9F-404E-B8FC-7B11D838596F}" type="sibTrans" cxnId="{B4D71AB9-0C7E-449D-B525-CF3923FF4D65}">
      <dgm:prSet/>
      <dgm:spPr/>
      <dgm:t>
        <a:bodyPr/>
        <a:lstStyle/>
        <a:p>
          <a:endParaRPr lang="ru-RU"/>
        </a:p>
      </dgm:t>
    </dgm:pt>
    <dgm:pt modelId="{23E642A1-CF34-4DDD-9661-995EF66D84E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069D9-D02A-4A62-9A7D-C1DFFFF927A3}" type="parTrans" cxnId="{44E0CE83-D5F7-40ED-ABA1-E58B9D494BE7}">
      <dgm:prSet/>
      <dgm:spPr/>
      <dgm:t>
        <a:bodyPr/>
        <a:lstStyle/>
        <a:p>
          <a:endParaRPr lang="ru-RU"/>
        </a:p>
      </dgm:t>
    </dgm:pt>
    <dgm:pt modelId="{A9B402F6-2BC3-4060-827E-3C668E7E8B41}" type="sibTrans" cxnId="{44E0CE83-D5F7-40ED-ABA1-E58B9D494BE7}">
      <dgm:prSet/>
      <dgm:spPr/>
      <dgm:t>
        <a:bodyPr/>
        <a:lstStyle/>
        <a:p>
          <a:endParaRPr lang="ru-RU"/>
        </a:p>
      </dgm:t>
    </dgm:pt>
    <dgm:pt modelId="{EB83ED00-46A8-4361-80FB-840B1430C689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69286-A107-490F-9B32-9907B77C492E}" type="parTrans" cxnId="{76F1ABC2-3536-4FB9-AB30-0AA9877C87E1}">
      <dgm:prSet/>
      <dgm:spPr/>
      <dgm:t>
        <a:bodyPr/>
        <a:lstStyle/>
        <a:p>
          <a:endParaRPr lang="ru-RU"/>
        </a:p>
      </dgm:t>
    </dgm:pt>
    <dgm:pt modelId="{BE92B597-43C9-4852-9CF2-A550A468A8E6}" type="sibTrans" cxnId="{76F1ABC2-3536-4FB9-AB30-0AA9877C87E1}">
      <dgm:prSet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186D7-B124-49D9-9EA9-C47AA0EE7BE3}" type="pres">
      <dgm:prSet presAssocID="{F19E7DF1-01EF-4A9D-B342-02F6EA80AABC}" presName="parentLin" presStyleCnt="0"/>
      <dgm:spPr/>
    </dgm:pt>
    <dgm:pt modelId="{5F5BBFF5-8D2D-479F-BEE1-213D323EF0C6}" type="pres">
      <dgm:prSet presAssocID="{F19E7DF1-01EF-4A9D-B342-02F6EA80AA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FE0EA8-2D79-4FE5-81A5-974738677019}" type="pres">
      <dgm:prSet presAssocID="{F19E7DF1-01EF-4A9D-B342-02F6EA80AABC}" presName="parentText" presStyleLbl="node1" presStyleIdx="0" presStyleCnt="3" custScaleX="124835" custScaleY="44326" custLinFactX="-181" custLinFactNeighborX="-100000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8833-0719-4371-BFA7-DB91F71A551E}" type="pres">
      <dgm:prSet presAssocID="{F19E7DF1-01EF-4A9D-B342-02F6EA80AABC}" presName="negativeSpace" presStyleCnt="0"/>
      <dgm:spPr/>
    </dgm:pt>
    <dgm:pt modelId="{31156208-5395-4E7E-A227-8763668AB5F9}" type="pres">
      <dgm:prSet presAssocID="{F19E7DF1-01EF-4A9D-B342-02F6EA80AABC}" presName="childText" presStyleLbl="conFgAcc1" presStyleIdx="0" presStyleCnt="3" custFlipHor="1" custScaleX="11239" custScaleY="112567" custLinFactY="8272" custLinFactNeighborX="5898" custLinFactNeighborY="100000">
        <dgm:presLayoutVars>
          <dgm:bulletEnabled val="1"/>
        </dgm:presLayoutVars>
      </dgm:prSet>
      <dgm:spPr/>
    </dgm:pt>
    <dgm:pt modelId="{60AB1569-6E79-4EAF-8123-5246B88FFEEA}" type="pres">
      <dgm:prSet presAssocID="{0BCF9652-CD9F-404E-B8FC-7B11D838596F}" presName="spaceBetweenRectangles" presStyleCnt="0"/>
      <dgm:spPr/>
    </dgm:pt>
    <dgm:pt modelId="{FD51239E-75CA-41A2-9754-1F0398FC9B60}" type="pres">
      <dgm:prSet presAssocID="{23E642A1-CF34-4DDD-9661-995EF66D84E1}" presName="parentLin" presStyleCnt="0"/>
      <dgm:spPr/>
    </dgm:pt>
    <dgm:pt modelId="{7B446895-53A6-4FC6-A92F-31EE3DEC598D}" type="pres">
      <dgm:prSet presAssocID="{23E642A1-CF34-4DDD-9661-995EF66D84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1E7FE4-1311-4459-AB94-F20B3520CA7C}" type="pres">
      <dgm:prSet presAssocID="{23E642A1-CF34-4DDD-9661-995EF66D84E1}" presName="parentText" presStyleLbl="node1" presStyleIdx="1" presStyleCnt="3" custScaleX="156121" custScaleY="48060" custLinFactNeighborX="-38556" custLinFactNeighborY="-11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DBE24-21B2-46B2-BE4A-5FEBD747B9ED}" type="pres">
      <dgm:prSet presAssocID="{23E642A1-CF34-4DDD-9661-995EF66D84E1}" presName="negativeSpace" presStyleCnt="0"/>
      <dgm:spPr/>
    </dgm:pt>
    <dgm:pt modelId="{B1E8343B-4860-4332-97A5-FFAB56D1EC59}" type="pres">
      <dgm:prSet presAssocID="{23E642A1-CF34-4DDD-9661-995EF66D84E1}" presName="childText" presStyleLbl="conFgAcc1" presStyleIdx="1" presStyleCnt="3" custScaleX="11719" custScaleY="109371" custLinFactNeighborX="19219" custLinFactNeighborY="46271">
        <dgm:presLayoutVars>
          <dgm:bulletEnabled val="1"/>
        </dgm:presLayoutVars>
      </dgm:prSet>
      <dgm:spPr/>
    </dgm:pt>
    <dgm:pt modelId="{381756F8-5711-4748-801A-A2A8E1E97371}" type="pres">
      <dgm:prSet presAssocID="{A9B402F6-2BC3-4060-827E-3C668E7E8B41}" presName="spaceBetweenRectangles" presStyleCnt="0"/>
      <dgm:spPr/>
    </dgm:pt>
    <dgm:pt modelId="{C232E4A0-1D81-4DD6-98B8-7495A59C2D9A}" type="pres">
      <dgm:prSet presAssocID="{EB83ED00-46A8-4361-80FB-840B1430C689}" presName="parentLin" presStyleCnt="0"/>
      <dgm:spPr/>
    </dgm:pt>
    <dgm:pt modelId="{F77FD521-5AA1-407E-94CB-F54F4B86A9C9}" type="pres">
      <dgm:prSet presAssocID="{EB83ED00-46A8-4361-80FB-840B1430C6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44FEB1-CEFC-406D-A728-51FAF97F63FA}" type="pres">
      <dgm:prSet presAssocID="{EB83ED00-46A8-4361-80FB-840B1430C689}" presName="parentText" presStyleLbl="node1" presStyleIdx="2" presStyleCnt="3" custScaleX="150037" custScaleY="49254" custLinFactX="-1612" custLinFactNeighborX="-100000" custLinFactNeighborY="-29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5BF0D-7D1C-4B6E-8869-5DEA12434BF6}" type="pres">
      <dgm:prSet presAssocID="{EB83ED00-46A8-4361-80FB-840B1430C689}" presName="negativeSpace" presStyleCnt="0"/>
      <dgm:spPr/>
    </dgm:pt>
    <dgm:pt modelId="{72D8BB0A-72CE-46A0-ADAD-1E0EB0A12D82}" type="pres">
      <dgm:prSet presAssocID="{EB83ED00-46A8-4361-80FB-840B1430C689}" presName="childText" presStyleLbl="conFgAcc1" presStyleIdx="2" presStyleCnt="3" custScaleX="12575" custScaleY="74863" custLinFactNeighborX="5202" custLinFactNeighborY="70915">
        <dgm:presLayoutVars>
          <dgm:bulletEnabled val="1"/>
        </dgm:presLayoutVars>
      </dgm:prSet>
      <dgm:spPr/>
    </dgm:pt>
  </dgm:ptLst>
  <dgm:cxnLst>
    <dgm:cxn modelId="{0D7F054F-96B3-471A-8DC0-A68E31BEA80E}" type="presOf" srcId="{F19E7DF1-01EF-4A9D-B342-02F6EA80AABC}" destId="{C1FE0EA8-2D79-4FE5-81A5-974738677019}" srcOrd="1" destOrd="0" presId="urn:microsoft.com/office/officeart/2005/8/layout/list1"/>
    <dgm:cxn modelId="{76F1ABC2-3536-4FB9-AB30-0AA9877C87E1}" srcId="{4DFF3559-E5F2-4E30-894F-17FC41E3D621}" destId="{EB83ED00-46A8-4361-80FB-840B1430C689}" srcOrd="2" destOrd="0" parTransId="{FE969286-A107-490F-9B32-9907B77C492E}" sibTransId="{BE92B597-43C9-4852-9CF2-A550A468A8E6}"/>
    <dgm:cxn modelId="{49D554D1-4BDD-4909-8642-36FDC845868A}" type="presOf" srcId="{4DFF3559-E5F2-4E30-894F-17FC41E3D621}" destId="{59D04090-2670-471B-B8C9-E36E8F8E2438}" srcOrd="0" destOrd="0" presId="urn:microsoft.com/office/officeart/2005/8/layout/list1"/>
    <dgm:cxn modelId="{AE5ABE2D-CB2C-43AE-AB73-1B0762B97994}" type="presOf" srcId="{23E642A1-CF34-4DDD-9661-995EF66D84E1}" destId="{7B446895-53A6-4FC6-A92F-31EE3DEC598D}" srcOrd="0" destOrd="0" presId="urn:microsoft.com/office/officeart/2005/8/layout/list1"/>
    <dgm:cxn modelId="{361FF3F4-253A-4CF6-B3D9-956CAF4C8235}" type="presOf" srcId="{F19E7DF1-01EF-4A9D-B342-02F6EA80AABC}" destId="{5F5BBFF5-8D2D-479F-BEE1-213D323EF0C6}" srcOrd="0" destOrd="0" presId="urn:microsoft.com/office/officeart/2005/8/layout/list1"/>
    <dgm:cxn modelId="{F91A06F3-CBE1-4436-AA3D-247561EB82E9}" type="presOf" srcId="{EB83ED00-46A8-4361-80FB-840B1430C689}" destId="{F77FD521-5AA1-407E-94CB-F54F4B86A9C9}" srcOrd="0" destOrd="0" presId="urn:microsoft.com/office/officeart/2005/8/layout/list1"/>
    <dgm:cxn modelId="{2977FFD6-D6E7-4CB5-BDC9-EC7247B9D824}" type="presOf" srcId="{EB83ED00-46A8-4361-80FB-840B1430C689}" destId="{F744FEB1-CEFC-406D-A728-51FAF97F63FA}" srcOrd="1" destOrd="0" presId="urn:microsoft.com/office/officeart/2005/8/layout/list1"/>
    <dgm:cxn modelId="{B4D71AB9-0C7E-449D-B525-CF3923FF4D65}" srcId="{4DFF3559-E5F2-4E30-894F-17FC41E3D621}" destId="{F19E7DF1-01EF-4A9D-B342-02F6EA80AABC}" srcOrd="0" destOrd="0" parTransId="{F2CF3A4E-69FB-48BC-B2A0-323001FE41F7}" sibTransId="{0BCF9652-CD9F-404E-B8FC-7B11D838596F}"/>
    <dgm:cxn modelId="{44E0CE83-D5F7-40ED-ABA1-E58B9D494BE7}" srcId="{4DFF3559-E5F2-4E30-894F-17FC41E3D621}" destId="{23E642A1-CF34-4DDD-9661-995EF66D84E1}" srcOrd="1" destOrd="0" parTransId="{B72069D9-D02A-4A62-9A7D-C1DFFFF927A3}" sibTransId="{A9B402F6-2BC3-4060-827E-3C668E7E8B41}"/>
    <dgm:cxn modelId="{4D765E92-70C4-4C59-B6C9-78024BA4B814}" type="presOf" srcId="{23E642A1-CF34-4DDD-9661-995EF66D84E1}" destId="{451E7FE4-1311-4459-AB94-F20B3520CA7C}" srcOrd="1" destOrd="0" presId="urn:microsoft.com/office/officeart/2005/8/layout/list1"/>
    <dgm:cxn modelId="{28843781-2C1E-4CFF-9539-07CA1FDF096B}" type="presParOf" srcId="{59D04090-2670-471B-B8C9-E36E8F8E2438}" destId="{F91186D7-B124-49D9-9EA9-C47AA0EE7BE3}" srcOrd="0" destOrd="0" presId="urn:microsoft.com/office/officeart/2005/8/layout/list1"/>
    <dgm:cxn modelId="{692E225F-D276-44AB-A0F8-1D0BB2E2A96D}" type="presParOf" srcId="{F91186D7-B124-49D9-9EA9-C47AA0EE7BE3}" destId="{5F5BBFF5-8D2D-479F-BEE1-213D323EF0C6}" srcOrd="0" destOrd="0" presId="urn:microsoft.com/office/officeart/2005/8/layout/list1"/>
    <dgm:cxn modelId="{3FBB368C-E066-45DC-809B-8AFD2FD17AC5}" type="presParOf" srcId="{F91186D7-B124-49D9-9EA9-C47AA0EE7BE3}" destId="{C1FE0EA8-2D79-4FE5-81A5-974738677019}" srcOrd="1" destOrd="0" presId="urn:microsoft.com/office/officeart/2005/8/layout/list1"/>
    <dgm:cxn modelId="{56CECCFA-2DC6-4401-A803-80BB807D9074}" type="presParOf" srcId="{59D04090-2670-471B-B8C9-E36E8F8E2438}" destId="{542D8833-0719-4371-BFA7-DB91F71A551E}" srcOrd="1" destOrd="0" presId="urn:microsoft.com/office/officeart/2005/8/layout/list1"/>
    <dgm:cxn modelId="{A3423A07-01D2-480E-AB7C-F6E83FC88F36}" type="presParOf" srcId="{59D04090-2670-471B-B8C9-E36E8F8E2438}" destId="{31156208-5395-4E7E-A227-8763668AB5F9}" srcOrd="2" destOrd="0" presId="urn:microsoft.com/office/officeart/2005/8/layout/list1"/>
    <dgm:cxn modelId="{C683907B-A371-45B7-A21B-004E50D4462E}" type="presParOf" srcId="{59D04090-2670-471B-B8C9-E36E8F8E2438}" destId="{60AB1569-6E79-4EAF-8123-5246B88FFEEA}" srcOrd="3" destOrd="0" presId="urn:microsoft.com/office/officeart/2005/8/layout/list1"/>
    <dgm:cxn modelId="{40F58DCC-6067-4060-B303-14157BFEC5D4}" type="presParOf" srcId="{59D04090-2670-471B-B8C9-E36E8F8E2438}" destId="{FD51239E-75CA-41A2-9754-1F0398FC9B60}" srcOrd="4" destOrd="0" presId="urn:microsoft.com/office/officeart/2005/8/layout/list1"/>
    <dgm:cxn modelId="{856C57FD-BF69-4629-8876-6B5A02051280}" type="presParOf" srcId="{FD51239E-75CA-41A2-9754-1F0398FC9B60}" destId="{7B446895-53A6-4FC6-A92F-31EE3DEC598D}" srcOrd="0" destOrd="0" presId="urn:microsoft.com/office/officeart/2005/8/layout/list1"/>
    <dgm:cxn modelId="{7F28AA9A-1D56-4EF2-9016-E86F7CA6DFC5}" type="presParOf" srcId="{FD51239E-75CA-41A2-9754-1F0398FC9B60}" destId="{451E7FE4-1311-4459-AB94-F20B3520CA7C}" srcOrd="1" destOrd="0" presId="urn:microsoft.com/office/officeart/2005/8/layout/list1"/>
    <dgm:cxn modelId="{A691C629-C43F-422C-A3C6-96830665CBCF}" type="presParOf" srcId="{59D04090-2670-471B-B8C9-E36E8F8E2438}" destId="{4CDDBE24-21B2-46B2-BE4A-5FEBD747B9ED}" srcOrd="5" destOrd="0" presId="urn:microsoft.com/office/officeart/2005/8/layout/list1"/>
    <dgm:cxn modelId="{598E16F6-5186-4CB5-84DE-8518658029BA}" type="presParOf" srcId="{59D04090-2670-471B-B8C9-E36E8F8E2438}" destId="{B1E8343B-4860-4332-97A5-FFAB56D1EC59}" srcOrd="6" destOrd="0" presId="urn:microsoft.com/office/officeart/2005/8/layout/list1"/>
    <dgm:cxn modelId="{24AC0405-52BB-4EC8-A2CD-74D7697A4DE0}" type="presParOf" srcId="{59D04090-2670-471B-B8C9-E36E8F8E2438}" destId="{381756F8-5711-4748-801A-A2A8E1E97371}" srcOrd="7" destOrd="0" presId="urn:microsoft.com/office/officeart/2005/8/layout/list1"/>
    <dgm:cxn modelId="{2A92DB21-78D5-4A4E-A72F-E91DE0B8FB5A}" type="presParOf" srcId="{59D04090-2670-471B-B8C9-E36E8F8E2438}" destId="{C232E4A0-1D81-4DD6-98B8-7495A59C2D9A}" srcOrd="8" destOrd="0" presId="urn:microsoft.com/office/officeart/2005/8/layout/list1"/>
    <dgm:cxn modelId="{ABBC1C73-89E0-4043-9BF6-23F0FF14C837}" type="presParOf" srcId="{C232E4A0-1D81-4DD6-98B8-7495A59C2D9A}" destId="{F77FD521-5AA1-407E-94CB-F54F4B86A9C9}" srcOrd="0" destOrd="0" presId="urn:microsoft.com/office/officeart/2005/8/layout/list1"/>
    <dgm:cxn modelId="{F8517E49-4577-4D1D-927C-77FEB4F968C7}" type="presParOf" srcId="{C232E4A0-1D81-4DD6-98B8-7495A59C2D9A}" destId="{F744FEB1-CEFC-406D-A728-51FAF97F63FA}" srcOrd="1" destOrd="0" presId="urn:microsoft.com/office/officeart/2005/8/layout/list1"/>
    <dgm:cxn modelId="{200A089E-2B66-42A5-873A-7CACE29B59FB}" type="presParOf" srcId="{59D04090-2670-471B-B8C9-E36E8F8E2438}" destId="{DDB5BF0D-7D1C-4B6E-8869-5DEA12434BF6}" srcOrd="9" destOrd="0" presId="urn:microsoft.com/office/officeart/2005/8/layout/list1"/>
    <dgm:cxn modelId="{C19A4B16-8481-4DE3-AEFB-CB4743BC901D}" type="presParOf" srcId="{59D04090-2670-471B-B8C9-E36E8F8E2438}" destId="{72D8BB0A-72CE-46A0-ADAD-1E0EB0A12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(67,9%)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(64%)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(63,2%)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</a:t>
          </a:r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(76,6%)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(4,06)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(4,0)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 (4,3)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EC656-8CB8-4E5F-9A13-9D657D449ADD}">
      <dsp:nvSpPr>
        <dsp:cNvPr id="0" name=""/>
        <dsp:cNvSpPr/>
      </dsp:nvSpPr>
      <dsp:spPr>
        <a:xfrm>
          <a:off x="15930" y="142962"/>
          <a:ext cx="9469700" cy="9835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КОНТИНГЕНТ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30" y="388851"/>
        <a:ext cx="9223811" cy="491777"/>
      </dsp:txXfrm>
    </dsp:sp>
    <dsp:sp modelId="{7FC61CDD-8321-483A-B3F6-849108E0AE08}">
      <dsp:nvSpPr>
        <dsp:cNvPr id="0" name=""/>
        <dsp:cNvSpPr/>
      </dsp:nvSpPr>
      <dsp:spPr>
        <a:xfrm>
          <a:off x="1" y="903320"/>
          <a:ext cx="2137703" cy="184495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266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(58 %)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903320"/>
        <a:ext cx="2137703" cy="1844954"/>
      </dsp:txXfrm>
    </dsp:sp>
    <dsp:sp modelId="{EFEB4312-292A-44C9-A2ED-3E0AB5C83698}">
      <dsp:nvSpPr>
        <dsp:cNvPr id="0" name=""/>
        <dsp:cNvSpPr/>
      </dsp:nvSpPr>
      <dsp:spPr>
        <a:xfrm>
          <a:off x="1927107" y="583123"/>
          <a:ext cx="7136497" cy="10589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 ПОКАЗНИК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107" y="847857"/>
        <a:ext cx="6871763" cy="529467"/>
      </dsp:txXfrm>
    </dsp:sp>
    <dsp:sp modelId="{8C4EE641-CCB2-4FE5-B6E8-D122C4823475}">
      <dsp:nvSpPr>
        <dsp:cNvPr id="0" name=""/>
        <dsp:cNvSpPr/>
      </dsp:nvSpPr>
      <dsp:spPr>
        <a:xfrm>
          <a:off x="1913865" y="1379772"/>
          <a:ext cx="2137703" cy="20911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73,2 %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865" y="1379772"/>
        <a:ext cx="2137703" cy="2091101"/>
      </dsp:txXfrm>
    </dsp:sp>
    <dsp:sp modelId="{93CEEE71-6A5D-4535-99BD-F0C10442D68B}">
      <dsp:nvSpPr>
        <dsp:cNvPr id="0" name=""/>
        <dsp:cNvSpPr/>
      </dsp:nvSpPr>
      <dsp:spPr>
        <a:xfrm>
          <a:off x="3698652" y="981009"/>
          <a:ext cx="6600107" cy="12447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АБСОЛЮТНА УСПІШНІСТЬ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8652" y="1292193"/>
        <a:ext cx="6288924" cy="622367"/>
      </dsp:txXfrm>
    </dsp:sp>
    <dsp:sp modelId="{51F9FACB-386C-4267-ABB0-93CA236A77B4}">
      <dsp:nvSpPr>
        <dsp:cNvPr id="0" name=""/>
        <dsp:cNvSpPr/>
      </dsp:nvSpPr>
      <dsp:spPr>
        <a:xfrm>
          <a:off x="3930371" y="1909354"/>
          <a:ext cx="2128703" cy="19557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99%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0371" y="1909354"/>
        <a:ext cx="2128703" cy="1955703"/>
      </dsp:txXfrm>
    </dsp:sp>
    <dsp:sp modelId="{DECFA6B3-8CC7-4811-A6FD-7436D6647677}">
      <dsp:nvSpPr>
        <dsp:cNvPr id="0" name=""/>
        <dsp:cNvSpPr/>
      </dsp:nvSpPr>
      <dsp:spPr>
        <a:xfrm>
          <a:off x="5241904" y="1633141"/>
          <a:ext cx="5667448" cy="12447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% ВІДВІДУВАННЯ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904" y="1944325"/>
        <a:ext cx="5356265" cy="622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6208-5395-4E7E-A227-8763668AB5F9}">
      <dsp:nvSpPr>
        <dsp:cNvPr id="0" name=""/>
        <dsp:cNvSpPr/>
      </dsp:nvSpPr>
      <dsp:spPr>
        <a:xfrm flipH="1">
          <a:off x="656302" y="507444"/>
          <a:ext cx="1250624" cy="1815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E0EA8-2D79-4FE5-81A5-974738677019}">
      <dsp:nvSpPr>
        <dsp:cNvPr id="0" name=""/>
        <dsp:cNvSpPr/>
      </dsp:nvSpPr>
      <dsp:spPr>
        <a:xfrm>
          <a:off x="0" y="255808"/>
          <a:ext cx="9723748" cy="837442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1" y="296689"/>
        <a:ext cx="9641986" cy="755680"/>
      </dsp:txXfrm>
    </dsp:sp>
    <dsp:sp modelId="{B1E8343B-4860-4332-97A5-FFAB56D1EC59}">
      <dsp:nvSpPr>
        <dsp:cNvPr id="0" name=""/>
        <dsp:cNvSpPr/>
      </dsp:nvSpPr>
      <dsp:spPr>
        <a:xfrm>
          <a:off x="2138602" y="2312774"/>
          <a:ext cx="1304036" cy="1763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7FE4-1311-4459-AB94-F20B3520CA7C}">
      <dsp:nvSpPr>
        <dsp:cNvPr id="0" name=""/>
        <dsp:cNvSpPr/>
      </dsp:nvSpPr>
      <dsp:spPr>
        <a:xfrm>
          <a:off x="299127" y="1964254"/>
          <a:ext cx="10640615" cy="907987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51" y="2008578"/>
        <a:ext cx="10551967" cy="819339"/>
      </dsp:txXfrm>
    </dsp:sp>
    <dsp:sp modelId="{72D8BB0A-72CE-46A0-ADAD-1E0EB0A12D82}">
      <dsp:nvSpPr>
        <dsp:cNvPr id="0" name=""/>
        <dsp:cNvSpPr/>
      </dsp:nvSpPr>
      <dsp:spPr>
        <a:xfrm>
          <a:off x="578854" y="4276736"/>
          <a:ext cx="1399288" cy="1207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4FEB1-CEFC-406D-A728-51FAF97F63FA}">
      <dsp:nvSpPr>
        <dsp:cNvPr id="0" name=""/>
        <dsp:cNvSpPr/>
      </dsp:nvSpPr>
      <dsp:spPr>
        <a:xfrm>
          <a:off x="0" y="3701753"/>
          <a:ext cx="10613991" cy="93054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5" y="3747178"/>
        <a:ext cx="10523141" cy="8396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527352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527352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0728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527352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820859" y="1950132"/>
          <a:ext cx="5293167" cy="140325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(67,9%)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20859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187092" y="891782"/>
          <a:ext cx="4955211" cy="1005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5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5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uk-UA" sz="5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,1%</a:t>
          </a:r>
          <a:r>
            <a:rPr lang="ru-RU" sz="5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5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187092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(68,4%)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187092" y="3406036"/>
          <a:ext cx="5001624" cy="100570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54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5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(65,4 %)</a:t>
          </a:r>
          <a:endParaRPr lang="ru-RU" sz="5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3406036"/>
        <a:ext cx="5001624" cy="10057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701915" cy="2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57" y="0"/>
              </a:lnTo>
              <a:lnTo>
                <a:pt x="350957" y="225025"/>
              </a:lnTo>
              <a:lnTo>
                <a:pt x="701915" y="2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9502" y="2492620"/>
        <a:ext cx="36855" cy="36855"/>
      </dsp:txXfrm>
    </dsp:sp>
    <dsp:sp modelId="{31E5AEB2-BE37-49CF-8523-6BE887E98688}">
      <dsp:nvSpPr>
        <dsp:cNvPr id="0" name=""/>
        <dsp:cNvSpPr/>
      </dsp:nvSpPr>
      <dsp:spPr>
        <a:xfrm>
          <a:off x="3626972" y="1253955"/>
          <a:ext cx="603481" cy="1144579"/>
        </a:xfrm>
        <a:custGeom>
          <a:avLst/>
          <a:gdLst/>
          <a:ahLst/>
          <a:cxnLst/>
          <a:rect l="0" t="0" r="0" b="0"/>
          <a:pathLst>
            <a:path>
              <a:moveTo>
                <a:pt x="0" y="1144579"/>
              </a:moveTo>
              <a:lnTo>
                <a:pt x="301740" y="1144579"/>
              </a:lnTo>
              <a:lnTo>
                <a:pt x="301740" y="0"/>
              </a:lnTo>
              <a:lnTo>
                <a:pt x="6034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896365" y="1793897"/>
        <a:ext cx="64696" cy="64696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(4,1)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230454" y="751104"/>
          <a:ext cx="4955211" cy="100570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 </a:t>
          </a:r>
          <a:r>
            <a:rPr lang="ru-RU" sz="63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(4,2)</a:t>
          </a:r>
          <a:endParaRPr lang="ru-RU" sz="63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454" y="751104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28887" y="2120709"/>
          <a:ext cx="4978434" cy="10057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sz="6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(4,01)</a:t>
          </a:r>
          <a:endParaRPr lang="ru-RU" sz="6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8887" y="21207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 (4,1)</a:t>
          </a:r>
          <a:endParaRPr lang="ru-RU" sz="6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6208-5395-4E7E-A227-8763668AB5F9}">
      <dsp:nvSpPr>
        <dsp:cNvPr id="0" name=""/>
        <dsp:cNvSpPr/>
      </dsp:nvSpPr>
      <dsp:spPr>
        <a:xfrm flipH="1">
          <a:off x="656302" y="507444"/>
          <a:ext cx="1250624" cy="1815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E0EA8-2D79-4FE5-81A5-974738677019}">
      <dsp:nvSpPr>
        <dsp:cNvPr id="0" name=""/>
        <dsp:cNvSpPr/>
      </dsp:nvSpPr>
      <dsp:spPr>
        <a:xfrm>
          <a:off x="0" y="255808"/>
          <a:ext cx="9723748" cy="83744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1" y="296689"/>
        <a:ext cx="9641986" cy="755680"/>
      </dsp:txXfrm>
    </dsp:sp>
    <dsp:sp modelId="{B1E8343B-4860-4332-97A5-FFAB56D1EC59}">
      <dsp:nvSpPr>
        <dsp:cNvPr id="0" name=""/>
        <dsp:cNvSpPr/>
      </dsp:nvSpPr>
      <dsp:spPr>
        <a:xfrm>
          <a:off x="2138602" y="2312774"/>
          <a:ext cx="1304036" cy="1763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7FE4-1311-4459-AB94-F20B3520CA7C}">
      <dsp:nvSpPr>
        <dsp:cNvPr id="0" name=""/>
        <dsp:cNvSpPr/>
      </dsp:nvSpPr>
      <dsp:spPr>
        <a:xfrm>
          <a:off x="299127" y="1964254"/>
          <a:ext cx="10640615" cy="907987"/>
        </a:xfrm>
        <a:prstGeom prst="roundRect">
          <a:avLst/>
        </a:prstGeom>
        <a:solidFill>
          <a:srgbClr val="9147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51" y="2008578"/>
        <a:ext cx="10551967" cy="819339"/>
      </dsp:txXfrm>
    </dsp:sp>
    <dsp:sp modelId="{72D8BB0A-72CE-46A0-ADAD-1E0EB0A12D82}">
      <dsp:nvSpPr>
        <dsp:cNvPr id="0" name=""/>
        <dsp:cNvSpPr/>
      </dsp:nvSpPr>
      <dsp:spPr>
        <a:xfrm>
          <a:off x="578854" y="4276736"/>
          <a:ext cx="1399288" cy="1207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4FEB1-CEFC-406D-A728-51FAF97F63FA}">
      <dsp:nvSpPr>
        <dsp:cNvPr id="0" name=""/>
        <dsp:cNvSpPr/>
      </dsp:nvSpPr>
      <dsp:spPr>
        <a:xfrm>
          <a:off x="0" y="3701753"/>
          <a:ext cx="10613991" cy="93054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5" y="3747178"/>
        <a:ext cx="10523141" cy="839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914799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914799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8176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914799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433412" y="1950132"/>
          <a:ext cx="5293167" cy="140325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(76,5 %)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33412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574540" y="891782"/>
          <a:ext cx="4955211" cy="1005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(90,4%)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574540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 (70,6%)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574540" y="3406036"/>
          <a:ext cx="5001624" cy="1005701"/>
        </a:xfrm>
        <a:prstGeom prst="rect">
          <a:avLst/>
        </a:prstGeom>
        <a:solidFill>
          <a:srgbClr val="4FD5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(68,6 %)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3406036"/>
        <a:ext cx="5001624" cy="1005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41042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35419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3641042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4418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3641042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5419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>
          <a:off x="825012" y="1223890"/>
          <a:ext cx="2776319" cy="285574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(7,96)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5012" y="1223890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(8,5)</a:t>
          </a:r>
          <a:endParaRPr lang="ru-RU" sz="6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(7,8)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 (7,6)</a:t>
          </a:r>
          <a:endParaRPr lang="ru-RU" sz="6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6208-5395-4E7E-A227-8763668AB5F9}">
      <dsp:nvSpPr>
        <dsp:cNvPr id="0" name=""/>
        <dsp:cNvSpPr/>
      </dsp:nvSpPr>
      <dsp:spPr>
        <a:xfrm flipH="1">
          <a:off x="657132" y="550435"/>
          <a:ext cx="1175551" cy="1645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E0EA8-2D79-4FE5-81A5-974738677019}">
      <dsp:nvSpPr>
        <dsp:cNvPr id="0" name=""/>
        <dsp:cNvSpPr/>
      </dsp:nvSpPr>
      <dsp:spPr>
        <a:xfrm>
          <a:off x="0" y="0"/>
          <a:ext cx="9736041" cy="950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88" tIns="0" rIns="29478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83" y="46383"/>
        <a:ext cx="9643275" cy="857397"/>
      </dsp:txXfrm>
    </dsp:sp>
    <dsp:sp modelId="{B1E8343B-4860-4332-97A5-FFAB56D1EC59}">
      <dsp:nvSpPr>
        <dsp:cNvPr id="0" name=""/>
        <dsp:cNvSpPr/>
      </dsp:nvSpPr>
      <dsp:spPr>
        <a:xfrm>
          <a:off x="2141306" y="2195402"/>
          <a:ext cx="1305685" cy="1598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7FE4-1311-4459-AB94-F20B3520CA7C}">
      <dsp:nvSpPr>
        <dsp:cNvPr id="0" name=""/>
        <dsp:cNvSpPr/>
      </dsp:nvSpPr>
      <dsp:spPr>
        <a:xfrm>
          <a:off x="299506" y="1870670"/>
          <a:ext cx="10654067" cy="83175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88" tIns="0" rIns="29478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09" y="1911273"/>
        <a:ext cx="10572861" cy="750544"/>
      </dsp:txXfrm>
    </dsp:sp>
    <dsp:sp modelId="{72D8BB0A-72CE-46A0-ADAD-1E0EB0A12D82}">
      <dsp:nvSpPr>
        <dsp:cNvPr id="0" name=""/>
        <dsp:cNvSpPr/>
      </dsp:nvSpPr>
      <dsp:spPr>
        <a:xfrm>
          <a:off x="579586" y="4286693"/>
          <a:ext cx="1401057" cy="10941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4FEB1-CEFC-406D-A728-51FAF97F63FA}">
      <dsp:nvSpPr>
        <dsp:cNvPr id="0" name=""/>
        <dsp:cNvSpPr/>
      </dsp:nvSpPr>
      <dsp:spPr>
        <a:xfrm>
          <a:off x="0" y="3454164"/>
          <a:ext cx="10627409" cy="1158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88" tIns="0" rIns="29478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42" y="3510706"/>
        <a:ext cx="10514325" cy="1045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914799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914799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8176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914799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433412" y="1950132"/>
          <a:ext cx="5293167" cy="1403255"/>
        </a:xfrm>
        <a:prstGeom prst="rect">
          <a:avLst/>
        </a:prstGeom>
        <a:solidFill>
          <a:srgbClr val="9147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(78,5 %)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33412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574540" y="891782"/>
          <a:ext cx="4955211" cy="100570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 (92,2%)</a:t>
          </a:r>
          <a:endParaRPr lang="ru-RU" sz="5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574540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(76,3%)</a:t>
          </a:r>
          <a:endParaRPr lang="ru-RU" sz="5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574540" y="3406036"/>
          <a:ext cx="5001624" cy="100570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(65%)</a:t>
          </a:r>
          <a:endParaRPr lang="ru-RU" sz="5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3406036"/>
        <a:ext cx="5001624" cy="10057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673810" cy="25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253225"/>
              </a:lnTo>
              <a:lnTo>
                <a:pt x="673810" y="253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5881" y="2507152"/>
        <a:ext cx="35991" cy="35991"/>
      </dsp:txXfrm>
    </dsp:sp>
    <dsp:sp modelId="{31E5AEB2-BE37-49CF-8523-6BE887E98688}">
      <dsp:nvSpPr>
        <dsp:cNvPr id="0" name=""/>
        <dsp:cNvSpPr/>
      </dsp:nvSpPr>
      <dsp:spPr>
        <a:xfrm>
          <a:off x="3626972" y="1394633"/>
          <a:ext cx="673810" cy="1003902"/>
        </a:xfrm>
        <a:custGeom>
          <a:avLst/>
          <a:gdLst/>
          <a:ahLst/>
          <a:cxnLst/>
          <a:rect l="0" t="0" r="0" b="0"/>
          <a:pathLst>
            <a:path>
              <a:moveTo>
                <a:pt x="0" y="1003902"/>
              </a:moveTo>
              <a:lnTo>
                <a:pt x="336905" y="1003902"/>
              </a:lnTo>
              <a:lnTo>
                <a:pt x="336905" y="0"/>
              </a:lnTo>
              <a:lnTo>
                <a:pt x="673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3650" y="1866357"/>
        <a:ext cx="60453" cy="60453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(8,13)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r>
            <a:rPr lang="ru-RU" sz="6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3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(8,9)</a:t>
          </a:r>
          <a:endParaRPr lang="ru-RU" sz="63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</a:t>
          </a:r>
          <a:r>
            <a:rPr lang="ru-RU" sz="6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(8,09)</a:t>
          </a:r>
          <a:endParaRPr lang="ru-RU" sz="6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 (7,4)</a:t>
          </a:r>
          <a:endParaRPr lang="ru-RU" sz="63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6208-5395-4E7E-A227-8763668AB5F9}">
      <dsp:nvSpPr>
        <dsp:cNvPr id="0" name=""/>
        <dsp:cNvSpPr/>
      </dsp:nvSpPr>
      <dsp:spPr>
        <a:xfrm flipH="1">
          <a:off x="656302" y="507444"/>
          <a:ext cx="1250624" cy="1815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E0EA8-2D79-4FE5-81A5-974738677019}">
      <dsp:nvSpPr>
        <dsp:cNvPr id="0" name=""/>
        <dsp:cNvSpPr/>
      </dsp:nvSpPr>
      <dsp:spPr>
        <a:xfrm>
          <a:off x="0" y="255808"/>
          <a:ext cx="9723748" cy="837442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1" y="296689"/>
        <a:ext cx="9641986" cy="755680"/>
      </dsp:txXfrm>
    </dsp:sp>
    <dsp:sp modelId="{B1E8343B-4860-4332-97A5-FFAB56D1EC59}">
      <dsp:nvSpPr>
        <dsp:cNvPr id="0" name=""/>
        <dsp:cNvSpPr/>
      </dsp:nvSpPr>
      <dsp:spPr>
        <a:xfrm>
          <a:off x="2138602" y="2312774"/>
          <a:ext cx="1304036" cy="1763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7FE4-1311-4459-AB94-F20B3520CA7C}">
      <dsp:nvSpPr>
        <dsp:cNvPr id="0" name=""/>
        <dsp:cNvSpPr/>
      </dsp:nvSpPr>
      <dsp:spPr>
        <a:xfrm>
          <a:off x="299127" y="1964254"/>
          <a:ext cx="10640615" cy="90798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51" y="2008578"/>
        <a:ext cx="10551967" cy="819339"/>
      </dsp:txXfrm>
    </dsp:sp>
    <dsp:sp modelId="{72D8BB0A-72CE-46A0-ADAD-1E0EB0A12D82}">
      <dsp:nvSpPr>
        <dsp:cNvPr id="0" name=""/>
        <dsp:cNvSpPr/>
      </dsp:nvSpPr>
      <dsp:spPr>
        <a:xfrm>
          <a:off x="578854" y="4276736"/>
          <a:ext cx="1399288" cy="1207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4FEB1-CEFC-406D-A728-51FAF97F63FA}">
      <dsp:nvSpPr>
        <dsp:cNvPr id="0" name=""/>
        <dsp:cNvSpPr/>
      </dsp:nvSpPr>
      <dsp:spPr>
        <a:xfrm>
          <a:off x="0" y="3701753"/>
          <a:ext cx="10613991" cy="930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16" tIns="0" rIns="29441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б)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5" y="3747178"/>
        <a:ext cx="10523141" cy="839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527352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527352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0728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527352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820859" y="1950132"/>
          <a:ext cx="5293167" cy="140325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(67,9%)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20859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187092" y="891782"/>
          <a:ext cx="4955211" cy="10057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(64%)</a:t>
          </a:r>
          <a:endParaRPr lang="ru-RU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187092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(63,2%)</a:t>
          </a:r>
          <a:endParaRPr lang="ru-RU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187092" y="3406036"/>
          <a:ext cx="5001624" cy="100570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</a:t>
          </a:r>
          <a:r>
            <a:rPr lang="ru-RU" sz="55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5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(76,6%)</a:t>
          </a:r>
          <a:endParaRPr lang="ru-RU" sz="5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3406036"/>
        <a:ext cx="5001624" cy="10057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673810" cy="25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253225"/>
              </a:lnTo>
              <a:lnTo>
                <a:pt x="673810" y="253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5881" y="2507152"/>
        <a:ext cx="35991" cy="35991"/>
      </dsp:txXfrm>
    </dsp:sp>
    <dsp:sp modelId="{31E5AEB2-BE37-49CF-8523-6BE887E98688}">
      <dsp:nvSpPr>
        <dsp:cNvPr id="0" name=""/>
        <dsp:cNvSpPr/>
      </dsp:nvSpPr>
      <dsp:spPr>
        <a:xfrm>
          <a:off x="3626972" y="1394633"/>
          <a:ext cx="673810" cy="1003902"/>
        </a:xfrm>
        <a:custGeom>
          <a:avLst/>
          <a:gdLst/>
          <a:ahLst/>
          <a:cxnLst/>
          <a:rect l="0" t="0" r="0" b="0"/>
          <a:pathLst>
            <a:path>
              <a:moveTo>
                <a:pt x="0" y="1003902"/>
              </a:moveTo>
              <a:lnTo>
                <a:pt x="336905" y="1003902"/>
              </a:lnTo>
              <a:lnTo>
                <a:pt x="336905" y="0"/>
              </a:lnTo>
              <a:lnTo>
                <a:pt x="673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3650" y="1866357"/>
        <a:ext cx="60453" cy="60453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(4,06)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(4,0)</a:t>
          </a:r>
          <a:endParaRPr lang="ru-RU" sz="6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 (4,3)</a:t>
          </a:r>
          <a:endParaRPr lang="ru-RU" sz="6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0.94373</cdr:x>
      <cdr:y>0.80202</cdr:y>
    </cdr:from>
    <cdr:to>
      <cdr:x>0.97885</cdr:x>
      <cdr:y>0.87583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V="1">
          <a:off x="9643082" y="5250007"/>
          <a:ext cx="358848" cy="4831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8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8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7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2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5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A33F-3124-4847-9D1A-4A68A7549D9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077" y="787792"/>
            <a:ext cx="10424160" cy="4093698"/>
          </a:xfrm>
          <a:solidFill>
            <a:srgbClr val="077B15"/>
          </a:solidFill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змістовими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процесуальними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мотиваційними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3340665"/>
              </p:ext>
            </p:extLst>
          </p:nvPr>
        </p:nvGraphicFramePr>
        <p:xfrm>
          <a:off x="609600" y="188686"/>
          <a:ext cx="11176000" cy="65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0204826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22209007"/>
              </p:ext>
            </p:extLst>
          </p:nvPr>
        </p:nvGraphicFramePr>
        <p:xfrm>
          <a:off x="633047" y="112542"/>
          <a:ext cx="10803988" cy="66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1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881503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2423998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5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9818612"/>
              </p:ext>
            </p:extLst>
          </p:nvPr>
        </p:nvGraphicFramePr>
        <p:xfrm>
          <a:off x="647114" y="1050315"/>
          <a:ext cx="11127544" cy="54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5238" y="2214434"/>
            <a:ext cx="85813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554" y="3996749"/>
            <a:ext cx="886263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Calibri" panose="020F0502020204030204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577" y="5726725"/>
            <a:ext cx="71745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1480553"/>
              </p:ext>
            </p:extLst>
          </p:nvPr>
        </p:nvGraphicFramePr>
        <p:xfrm>
          <a:off x="1030515" y="145143"/>
          <a:ext cx="10218056" cy="654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815926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49115226"/>
              </p:ext>
            </p:extLst>
          </p:nvPr>
        </p:nvGraphicFramePr>
        <p:xfrm>
          <a:off x="1266092" y="1308294"/>
          <a:ext cx="9312813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2" y="0"/>
            <a:ext cx="12313921" cy="6858000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65920413"/>
              </p:ext>
            </p:extLst>
          </p:nvPr>
        </p:nvGraphicFramePr>
        <p:xfrm>
          <a:off x="379828" y="196948"/>
          <a:ext cx="11169747" cy="649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881503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2672732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2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2694058"/>
              </p:ext>
            </p:extLst>
          </p:nvPr>
        </p:nvGraphicFramePr>
        <p:xfrm>
          <a:off x="647114" y="1050315"/>
          <a:ext cx="11127544" cy="54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5238" y="2214434"/>
            <a:ext cx="85813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554" y="3996749"/>
            <a:ext cx="88626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577" y="5726725"/>
            <a:ext cx="71745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7701"/>
          </a:xfrm>
          <a:solidFill>
            <a:srgbClr val="077B1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МОТИВАЦІЇ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65175" y="1221169"/>
            <a:ext cx="3927085" cy="668337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90483" y="2093118"/>
            <a:ext cx="4001697" cy="3684588"/>
          </a:xfrm>
          <a:solidFill>
            <a:srgbClr val="077B1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омунікативні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оціальні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никнення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невдач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авчально-пізнавальні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951" t="37389" r="36706" b="34575"/>
          <a:stretch/>
        </p:blipFill>
        <p:spPr>
          <a:xfrm>
            <a:off x="5739671" y="2578308"/>
            <a:ext cx="6147529" cy="3463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/>
          <p:cNvSpPr txBox="1"/>
          <p:nvPr/>
        </p:nvSpPr>
        <p:spPr>
          <a:xfrm>
            <a:off x="5455847" y="1412452"/>
            <a:ext cx="6566264" cy="95410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навчаюся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2" y="0"/>
            <a:ext cx="12313921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5891654"/>
              </p:ext>
            </p:extLst>
          </p:nvPr>
        </p:nvGraphicFramePr>
        <p:xfrm>
          <a:off x="284814" y="149903"/>
          <a:ext cx="11542426" cy="659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815926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8672171"/>
              </p:ext>
            </p:extLst>
          </p:nvPr>
        </p:nvGraphicFramePr>
        <p:xfrm>
          <a:off x="1266092" y="1308294"/>
          <a:ext cx="9312813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2" y="0"/>
            <a:ext cx="12313921" cy="685800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7189683"/>
              </p:ext>
            </p:extLst>
          </p:nvPr>
        </p:nvGraphicFramePr>
        <p:xfrm>
          <a:off x="112541" y="154745"/>
          <a:ext cx="11648050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2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881503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4259674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7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08031653"/>
              </p:ext>
            </p:extLst>
          </p:nvPr>
        </p:nvGraphicFramePr>
        <p:xfrm>
          <a:off x="647114" y="1050315"/>
          <a:ext cx="11127544" cy="54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5238" y="2214434"/>
            <a:ext cx="85813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554" y="3996749"/>
            <a:ext cx="88626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577" y="5726725"/>
            <a:ext cx="71745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4" y="3516"/>
            <a:ext cx="12313921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33480609"/>
              </p:ext>
            </p:extLst>
          </p:nvPr>
        </p:nvGraphicFramePr>
        <p:xfrm>
          <a:off x="323557" y="154745"/>
          <a:ext cx="11698554" cy="65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079" t="41035" r="22541" b="18596"/>
          <a:stretch/>
        </p:blipFill>
        <p:spPr>
          <a:xfrm>
            <a:off x="329783" y="869430"/>
            <a:ext cx="7435122" cy="2666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50702" y="974361"/>
            <a:ext cx="1214203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3194" t="37756" r="23118" b="19621"/>
          <a:stretch/>
        </p:blipFill>
        <p:spPr>
          <a:xfrm>
            <a:off x="4931764" y="3847789"/>
            <a:ext cx="7122825" cy="27357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05475" y="3847789"/>
            <a:ext cx="1349115" cy="70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33929" y="197245"/>
            <a:ext cx="8934138" cy="523220"/>
          </a:xfrm>
          <a:prstGeom prst="rect">
            <a:avLst/>
          </a:prstGeom>
          <a:solidFill>
            <a:srgbClr val="077B1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927" t="35912" r="22541" b="20236"/>
          <a:stretch/>
        </p:blipFill>
        <p:spPr>
          <a:xfrm>
            <a:off x="239842" y="758198"/>
            <a:ext cx="7225259" cy="2859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41035" y="758198"/>
            <a:ext cx="1424066" cy="4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194" t="35502" r="23464" b="21465"/>
          <a:stretch/>
        </p:blipFill>
        <p:spPr>
          <a:xfrm>
            <a:off x="4269698" y="3777521"/>
            <a:ext cx="7922302" cy="2920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412" y="3777521"/>
            <a:ext cx="1426588" cy="463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2287497" y="72079"/>
            <a:ext cx="6017054" cy="523220"/>
          </a:xfrm>
          <a:prstGeom prst="rect">
            <a:avLst/>
          </a:prstGeom>
          <a:solidFill>
            <a:srgbClr val="077B1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невдач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3"/>
            <a:ext cx="10515600" cy="1521876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«Початкова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результатами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701893"/>
              </p:ext>
            </p:extLst>
          </p:nvPr>
        </p:nvGraphicFramePr>
        <p:xfrm>
          <a:off x="838200" y="1825625"/>
          <a:ext cx="10936458" cy="4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897274" y="4360985"/>
            <a:ext cx="2335237" cy="18710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90,1%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2927490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1238245"/>
              </p:ext>
            </p:extLst>
          </p:nvPr>
        </p:nvGraphicFramePr>
        <p:xfrm>
          <a:off x="209862" y="98474"/>
          <a:ext cx="11982138" cy="65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5766889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0929013"/>
              </p:ext>
            </p:extLst>
          </p:nvPr>
        </p:nvGraphicFramePr>
        <p:xfrm>
          <a:off x="675249" y="1153551"/>
          <a:ext cx="11141612" cy="538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2267" y="2203866"/>
            <a:ext cx="85813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6757" y="3982682"/>
            <a:ext cx="88626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52945" y="5853724"/>
            <a:ext cx="71745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364</Words>
  <Application>Microsoft Office PowerPoint</Application>
  <PresentationFormat>Широкоэкранный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Рівень виявлення компетентності як інтегрований результат індивідуальної навчальної діяльності, що формується на основі оволодіння змістовими, процесуальними і мотиваційними компонентами</vt:lpstr>
      <vt:lpstr>СТРУКТУРА НАВЧАЛЬНОЇ МОТИВАЦІЇ</vt:lpstr>
      <vt:lpstr>Презентация PowerPoint</vt:lpstr>
      <vt:lpstr>Презентация PowerPoint</vt:lpstr>
      <vt:lpstr>  Аналіз успішності здобувачів освіти відділення «Початкова освіта» за результатами  І півріччя 2023-2024 н.р.  </vt:lpstr>
      <vt:lpstr>   Аналіз успішності здобувачів освіти І курсу    </vt:lpstr>
      <vt:lpstr>Презентация PowerPoint</vt:lpstr>
      <vt:lpstr>   Аналіз успішності здобувачів освіти І курсу    </vt:lpstr>
      <vt:lpstr>   Аналіз успішності здобувачів освіти І курсу    </vt:lpstr>
      <vt:lpstr>Презентация PowerPoint</vt:lpstr>
      <vt:lpstr>   Аналіз успішності здобувачів освіти ІІ курсу    </vt:lpstr>
      <vt:lpstr>Презентация PowerPoint</vt:lpstr>
      <vt:lpstr>   Аналіз успішності здобувачів освіти ІІ курсу    </vt:lpstr>
      <vt:lpstr>   Аналіз успішності здобувачів освіти ІІ курсу    </vt:lpstr>
      <vt:lpstr>Презентация PowerPoint</vt:lpstr>
      <vt:lpstr>   Аналіз успішності здобувачів освіти ІІІ курсу    </vt:lpstr>
      <vt:lpstr>Презентация PowerPoint</vt:lpstr>
      <vt:lpstr>   Аналіз успішності здобувачів освіти ІІІ курсу    </vt:lpstr>
      <vt:lpstr>   Аналіз успішності здобувачів освіти ІІІ курсу    </vt:lpstr>
      <vt:lpstr>Презентация PowerPoint</vt:lpstr>
      <vt:lpstr>   Аналіз успішності здобувачів освіти IV курсу    </vt:lpstr>
      <vt:lpstr>Презентация PowerPoint</vt:lpstr>
      <vt:lpstr>   Аналіз успішності здобувачів освіти IV курсу    </vt:lpstr>
      <vt:lpstr>   Аналіз успішності здобувачів освіти IV курсу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та саморозвиток творчих засад особистості майбутнього вчителя</dc:title>
  <dc:creator>10</dc:creator>
  <cp:lastModifiedBy>10</cp:lastModifiedBy>
  <cp:revision>105</cp:revision>
  <dcterms:created xsi:type="dcterms:W3CDTF">2023-03-26T10:42:11Z</dcterms:created>
  <dcterms:modified xsi:type="dcterms:W3CDTF">2024-02-21T12:39:33Z</dcterms:modified>
</cp:coreProperties>
</file>