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95" r:id="rId6"/>
    <p:sldId id="273" r:id="rId7"/>
    <p:sldId id="274" r:id="rId8"/>
    <p:sldId id="290" r:id="rId9"/>
    <p:sldId id="275" r:id="rId10"/>
    <p:sldId id="296" r:id="rId11"/>
    <p:sldId id="278" r:id="rId12"/>
    <p:sldId id="276" r:id="rId13"/>
    <p:sldId id="298" r:id="rId14"/>
    <p:sldId id="299" r:id="rId15"/>
    <p:sldId id="280" r:id="rId16"/>
    <p:sldId id="300" r:id="rId17"/>
    <p:sldId id="283" r:id="rId18"/>
    <p:sldId id="281" r:id="rId19"/>
    <p:sldId id="302" r:id="rId20"/>
    <p:sldId id="292" r:id="rId21"/>
    <p:sldId id="285" r:id="rId22"/>
    <p:sldId id="289" r:id="rId23"/>
    <p:sldId id="286" r:id="rId24"/>
    <p:sldId id="304" r:id="rId25"/>
    <p:sldId id="305" r:id="rId26"/>
    <p:sldId id="30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66FF66"/>
    <a:srgbClr val="FFFF99"/>
    <a:srgbClr val="FFCCCC"/>
    <a:srgbClr val="FF99FF"/>
    <a:srgbClr val="12A640"/>
    <a:srgbClr val="4FD51F"/>
    <a:srgbClr val="FFFFFF"/>
    <a:srgbClr val="077B15"/>
    <a:srgbClr val="914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5071309056067858E-2"/>
          <c:y val="4.9838816865874103E-2"/>
          <c:w val="0.93265018154753609"/>
          <c:h val="0.7918484723551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півріччя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77B1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218750000000002E-2"/>
                      <c:h val="6.93984332309034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DFA-4C1C-9DA1-1C9E839431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77B15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111 група</c:v>
                </c:pt>
                <c:pt idx="1">
                  <c:v>112 група</c:v>
                </c:pt>
                <c:pt idx="2">
                  <c:v>113 група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90.4</c:v>
                </c:pt>
                <c:pt idx="1">
                  <c:v>70.599999999999994</c:v>
                </c:pt>
                <c:pt idx="2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A-4C1C-9DA1-1C9E839431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півріччя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111 група</c:v>
                </c:pt>
                <c:pt idx="1">
                  <c:v>112 група</c:v>
                </c:pt>
                <c:pt idx="2">
                  <c:v>113 група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89.8</c:v>
                </c:pt>
                <c:pt idx="1">
                  <c:v>72.099999999999994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FA-4C1C-9DA1-1C9E839431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914745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111 група</c:v>
                </c:pt>
                <c:pt idx="1">
                  <c:v>112 група</c:v>
                </c:pt>
                <c:pt idx="2">
                  <c:v>113 група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0.6</c:v>
                </c:pt>
                <c:pt idx="1">
                  <c:v>1.5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FA-4C1C-9DA1-1C9E83943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399448"/>
        <c:axId val="323393544"/>
      </c:barChart>
      <c:catAx>
        <c:axId val="32339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3393544"/>
        <c:crosses val="autoZero"/>
        <c:auto val="1"/>
        <c:lblAlgn val="ctr"/>
        <c:lblOffset val="100"/>
        <c:noMultiLvlLbl val="0"/>
      </c:catAx>
      <c:valAx>
        <c:axId val="32339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399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46180884550586"/>
          <c:y val="0.91899993979577332"/>
          <c:w val="0.50804792478727268"/>
          <c:h val="6.5912072261159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1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семестр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C6E-48FC-8669-783758C27359}"/>
                </c:ext>
              </c:extLst>
            </c:dLbl>
            <c:dLbl>
              <c:idx val="1"/>
              <c:layout>
                <c:manualLayout>
                  <c:x val="-2.6442611844560364E-2"/>
                  <c:y val="3.7037037037037038E-3"/>
                </c:manualLayout>
              </c:layout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6E-48FC-8669-783758C27359}"/>
                </c:ext>
              </c:extLst>
            </c:dLbl>
            <c:dLbl>
              <c:idx val="2"/>
              <c:layout>
                <c:manualLayout>
                  <c:x val="-3.1527729506975972E-2"/>
                  <c:y val="5.5555555555555558E-3"/>
                </c:manualLayout>
              </c:layout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6E-48FC-8669-783758C27359}"/>
                </c:ext>
              </c:extLst>
            </c:dLbl>
            <c:dLbl>
              <c:idx val="3"/>
              <c:layout>
                <c:manualLayout>
                  <c:x val="-1.4238329454763273E-2"/>
                  <c:y val="1.1111111111111112E-2"/>
                </c:manualLayout>
              </c:layout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6E-48FC-8669-783758C27359}"/>
                </c:ext>
              </c:extLst>
            </c:dLbl>
            <c:dLbl>
              <c:idx val="4"/>
              <c:layout>
                <c:manualLayout>
                  <c:x val="-1.8306423584695787E-2"/>
                  <c:y val="7.4074074074074077E-3"/>
                </c:manualLayout>
              </c:layout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6E-48FC-8669-783758C27359}"/>
                </c:ext>
              </c:extLst>
            </c:dLbl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Іноземна мова (за проф. спрям.)</c:v>
                </c:pt>
                <c:pt idx="1">
                  <c:v>СУМ з практикумом</c:v>
                </c:pt>
                <c:pt idx="2">
                  <c:v>Практикум усного і писемного мовлення</c:v>
                </c:pt>
                <c:pt idx="3">
                  <c:v>Педагогіка</c:v>
                </c:pt>
                <c:pt idx="4">
                  <c:v>Дитяча література з ОКТМ</c:v>
                </c:pt>
                <c:pt idx="5">
                  <c:v>Інформаційно-комунікаційні технології навчання</c:v>
                </c:pt>
                <c:pt idx="6">
                  <c:v>Охорона праці</c:v>
                </c:pt>
                <c:pt idx="7">
                  <c:v>Основи корекційної педагогіки</c:v>
                </c:pt>
                <c:pt idx="8">
                  <c:v>Основи педагогічної майстерності</c:v>
                </c:pt>
                <c:pt idx="9">
                  <c:v>Діджиталізація в початковій школі</c:v>
                </c:pt>
                <c:pt idx="10">
                  <c:v>Основи інклюзивної освіти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61.6</c:v>
                </c:pt>
                <c:pt idx="1">
                  <c:v>45.3</c:v>
                </c:pt>
                <c:pt idx="2">
                  <c:v>61.6</c:v>
                </c:pt>
                <c:pt idx="3">
                  <c:v>58.3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7-45DA-A31F-D1EE47B53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семестр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1361882598647278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6E-48FC-8669-783758C27359}"/>
                </c:ext>
              </c:extLst>
            </c:dLbl>
            <c:dLbl>
              <c:idx val="1"/>
              <c:layout>
                <c:manualLayout>
                  <c:x val="-1.4238329454763422E-2"/>
                  <c:y val="-1.111111111111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6E-48FC-8669-783758C27359}"/>
                </c:ext>
              </c:extLst>
            </c:dLbl>
            <c:dLbl>
              <c:idx val="4"/>
              <c:layout>
                <c:manualLayout>
                  <c:x val="-8.1361882598648769E-3"/>
                  <c:y val="-2.962962962962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6E-48FC-8669-783758C27359}"/>
                </c:ext>
              </c:extLst>
            </c:dLbl>
            <c:dLbl>
              <c:idx val="5"/>
              <c:layout>
                <c:manualLayout>
                  <c:x val="-4.0680941299323786E-2"/>
                  <c:y val="-6.79004501761066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6E-48FC-8669-783758C27359}"/>
                </c:ext>
              </c:extLst>
            </c:dLbl>
            <c:dLbl>
              <c:idx val="6"/>
              <c:layout>
                <c:manualLayout>
                  <c:x val="-2.3391541247111094E-2"/>
                  <c:y val="-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6E-48FC-8669-783758C27359}"/>
                </c:ext>
              </c:extLst>
            </c:dLbl>
            <c:dLbl>
              <c:idx val="7"/>
              <c:layout>
                <c:manualLayout>
                  <c:x val="-3.6612847169391421E-2"/>
                  <c:y val="-3.5185185185185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6E-48FC-8669-783758C27359}"/>
                </c:ext>
              </c:extLst>
            </c:dLbl>
            <c:dLbl>
              <c:idx val="8"/>
              <c:layout>
                <c:manualLayout>
                  <c:x val="-2.7459635377043455E-2"/>
                  <c:y val="-1.296296296296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6E-48FC-8669-783758C27359}"/>
                </c:ext>
              </c:extLst>
            </c:dLbl>
            <c:dLbl>
              <c:idx val="9"/>
              <c:layout>
                <c:manualLayout>
                  <c:x val="-4.4749035429256151E-2"/>
                  <c:y val="-2.407407407407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6E-48FC-8669-783758C27359}"/>
                </c:ext>
              </c:extLst>
            </c:dLbl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Іноземна мова (за проф. спрям.)</c:v>
                </c:pt>
                <c:pt idx="1">
                  <c:v>СУМ з практикумом</c:v>
                </c:pt>
                <c:pt idx="2">
                  <c:v>Практикум усного і писемного мовлення</c:v>
                </c:pt>
                <c:pt idx="3">
                  <c:v>Педагогіка</c:v>
                </c:pt>
                <c:pt idx="4">
                  <c:v>Дитяча література з ОКТМ</c:v>
                </c:pt>
                <c:pt idx="5">
                  <c:v>Інформаційно-комунікаційні технології навчання</c:v>
                </c:pt>
                <c:pt idx="6">
                  <c:v>Охорона праці</c:v>
                </c:pt>
                <c:pt idx="7">
                  <c:v>Основи корекційної педагогіки</c:v>
                </c:pt>
                <c:pt idx="8">
                  <c:v>Основи педагогічної майстерності</c:v>
                </c:pt>
                <c:pt idx="9">
                  <c:v>Діджиталізація в початковій школі</c:v>
                </c:pt>
                <c:pt idx="10">
                  <c:v>Основи інклюзивної освіти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53.6</c:v>
                </c:pt>
                <c:pt idx="1">
                  <c:v>35.299999999999997</c:v>
                </c:pt>
                <c:pt idx="2">
                  <c:v>63.3</c:v>
                </c:pt>
                <c:pt idx="3">
                  <c:v>65.599999999999994</c:v>
                </c:pt>
                <c:pt idx="4">
                  <c:v>73</c:v>
                </c:pt>
                <c:pt idx="5">
                  <c:v>71.599999999999994</c:v>
                </c:pt>
                <c:pt idx="6">
                  <c:v>78.3</c:v>
                </c:pt>
                <c:pt idx="7">
                  <c:v>46.6</c:v>
                </c:pt>
                <c:pt idx="8">
                  <c:v>63.3</c:v>
                </c:pt>
                <c:pt idx="9">
                  <c:v>62</c:v>
                </c:pt>
                <c:pt idx="1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87-45DA-A31F-D1EE47B53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Іноземна мова (за проф. спрям.)</c:v>
                </c:pt>
                <c:pt idx="1">
                  <c:v>СУМ з практикумом</c:v>
                </c:pt>
                <c:pt idx="2">
                  <c:v>Практикум усного і писемного мовлення</c:v>
                </c:pt>
                <c:pt idx="3">
                  <c:v>Педагогіка</c:v>
                </c:pt>
                <c:pt idx="4">
                  <c:v>Дитяча література з ОКТМ</c:v>
                </c:pt>
                <c:pt idx="5">
                  <c:v>Інформаційно-комунікаційні технології навчання</c:v>
                </c:pt>
                <c:pt idx="6">
                  <c:v>Охорона праці</c:v>
                </c:pt>
                <c:pt idx="7">
                  <c:v>Основи корекційної педагогіки</c:v>
                </c:pt>
                <c:pt idx="8">
                  <c:v>Основи педагогічної майстерності</c:v>
                </c:pt>
                <c:pt idx="9">
                  <c:v>Діджиталізація в початковій школі</c:v>
                </c:pt>
                <c:pt idx="10">
                  <c:v>Основи інклюзивної освіти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1.7</c:v>
                </c:pt>
                <c:pt idx="3">
                  <c:v>7.3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7-45DA-A31F-D1EE47B53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9683024"/>
        <c:axId val="369683680"/>
        <c:axId val="0"/>
      </c:bar3DChart>
      <c:catAx>
        <c:axId val="36968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rgbClr val="FFFF99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9683680"/>
        <c:crosses val="autoZero"/>
        <c:auto val="1"/>
        <c:lblAlgn val="ctr"/>
        <c:lblOffset val="100"/>
        <c:noMultiLvlLbl val="0"/>
      </c:catAx>
      <c:valAx>
        <c:axId val="36968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68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uk-UA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успішності здобувачів освіти І</a:t>
            </a:r>
            <a:r>
              <a:rPr lang="en-US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 знань за семестр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Іноземна мова (за проф.спрям.)</c:v>
                </c:pt>
                <c:pt idx="1">
                  <c:v>Основи інклюзивної освіти</c:v>
                </c:pt>
                <c:pt idx="2">
                  <c:v>Охорона праці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61.6</c:v>
                </c:pt>
                <c:pt idx="1">
                  <c:v>56</c:v>
                </c:pt>
                <c:pt idx="2">
                  <c:v>78.3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6-4B60-A268-FE08782B85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Моніторингова к/р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Іноземна мова (за проф.спрям.)</c:v>
                </c:pt>
                <c:pt idx="1">
                  <c:v>Основи інклюзивної освіти</c:v>
                </c:pt>
                <c:pt idx="2">
                  <c:v>Охорона праці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58.6</c:v>
                </c:pt>
                <c:pt idx="1">
                  <c:v>54</c:v>
                </c:pt>
                <c:pt idx="2">
                  <c:v>79.7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16-4B60-A268-FE08782B85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</c:v>
                </c:pt>
              </c:strCache>
            </c:strRef>
          </c:tx>
          <c:spPr>
            <a:solidFill>
              <a:srgbClr val="12A64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Іноземна мова (за проф.спрям.)</c:v>
                </c:pt>
                <c:pt idx="1">
                  <c:v>Основи інклюзивної освіти</c:v>
                </c:pt>
                <c:pt idx="2">
                  <c:v>Охорона праці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16-4B60-A268-FE08782B8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5867016"/>
        <c:axId val="445867672"/>
      </c:barChart>
      <c:catAx>
        <c:axId val="44586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5867672"/>
        <c:crosses val="autoZero"/>
        <c:auto val="1"/>
        <c:lblAlgn val="ctr"/>
        <c:lblOffset val="100"/>
        <c:noMultiLvlLbl val="0"/>
      </c:catAx>
      <c:valAx>
        <c:axId val="445867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8670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курсу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семестр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Зарубіжна література</c:v>
                </c:pt>
                <c:pt idx="3">
                  <c:v>Іноземна мова</c:v>
                </c:pt>
                <c:pt idx="4">
                  <c:v>Всесвітня історія</c:v>
                </c:pt>
                <c:pt idx="5">
                  <c:v>Громадянська освіта</c:v>
                </c:pt>
                <c:pt idx="6">
                  <c:v>Математика</c:v>
                </c:pt>
                <c:pt idx="7">
                  <c:v>Природничі науки</c:v>
                </c:pt>
                <c:pt idx="8">
                  <c:v>Фізична культура</c:v>
                </c:pt>
                <c:pt idx="9">
                  <c:v>Захист України</c:v>
                </c:pt>
                <c:pt idx="10">
                  <c:v>Інформатика</c:v>
                </c:pt>
                <c:pt idx="11">
                  <c:v>Технології</c:v>
                </c:pt>
                <c:pt idx="12">
                  <c:v>Музика (інструмент)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64.3</c:v>
                </c:pt>
                <c:pt idx="1">
                  <c:v>87.7</c:v>
                </c:pt>
                <c:pt idx="2">
                  <c:v>73.099999999999994</c:v>
                </c:pt>
                <c:pt idx="3">
                  <c:v>82.8</c:v>
                </c:pt>
                <c:pt idx="4">
                  <c:v>78.3</c:v>
                </c:pt>
                <c:pt idx="5">
                  <c:v>94.6</c:v>
                </c:pt>
                <c:pt idx="6">
                  <c:v>52.5</c:v>
                </c:pt>
                <c:pt idx="7">
                  <c:v>68.7</c:v>
                </c:pt>
                <c:pt idx="8">
                  <c:v>71.8</c:v>
                </c:pt>
                <c:pt idx="9">
                  <c:v>70</c:v>
                </c:pt>
                <c:pt idx="10">
                  <c:v>77.2</c:v>
                </c:pt>
                <c:pt idx="11">
                  <c:v>84.3</c:v>
                </c:pt>
                <c:pt idx="12">
                  <c:v>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D-4981-B67F-E967A3376A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семестр</c:v>
                </c:pt>
              </c:strCache>
            </c:strRef>
          </c:tx>
          <c:spPr>
            <a:solidFill>
              <a:srgbClr val="12A64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77B1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Зарубіжна література</c:v>
                </c:pt>
                <c:pt idx="3">
                  <c:v>Іноземна мова</c:v>
                </c:pt>
                <c:pt idx="4">
                  <c:v>Всесвітня історія</c:v>
                </c:pt>
                <c:pt idx="5">
                  <c:v>Громадянська освіта</c:v>
                </c:pt>
                <c:pt idx="6">
                  <c:v>Математика</c:v>
                </c:pt>
                <c:pt idx="7">
                  <c:v>Природничі науки</c:v>
                </c:pt>
                <c:pt idx="8">
                  <c:v>Фізична культура</c:v>
                </c:pt>
                <c:pt idx="9">
                  <c:v>Захист України</c:v>
                </c:pt>
                <c:pt idx="10">
                  <c:v>Інформатика</c:v>
                </c:pt>
                <c:pt idx="11">
                  <c:v>Технології</c:v>
                </c:pt>
                <c:pt idx="12">
                  <c:v>Музика (інструмент)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76.2</c:v>
                </c:pt>
                <c:pt idx="1">
                  <c:v>76.900000000000006</c:v>
                </c:pt>
                <c:pt idx="2">
                  <c:v>74.2</c:v>
                </c:pt>
                <c:pt idx="3">
                  <c:v>74.7</c:v>
                </c:pt>
                <c:pt idx="4">
                  <c:v>81</c:v>
                </c:pt>
                <c:pt idx="5">
                  <c:v>94.5</c:v>
                </c:pt>
                <c:pt idx="6">
                  <c:v>56.8</c:v>
                </c:pt>
                <c:pt idx="7">
                  <c:v>79.599999999999994</c:v>
                </c:pt>
                <c:pt idx="8">
                  <c:v>84.1</c:v>
                </c:pt>
                <c:pt idx="9">
                  <c:v>59.4</c:v>
                </c:pt>
                <c:pt idx="10">
                  <c:v>65</c:v>
                </c:pt>
                <c:pt idx="11">
                  <c:v>79.599999999999994</c:v>
                </c:pt>
                <c:pt idx="12">
                  <c:v>81.400000000000006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D-4981-B67F-E967A3376A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Зарубіжна література</c:v>
                </c:pt>
                <c:pt idx="3">
                  <c:v>Іноземна мова</c:v>
                </c:pt>
                <c:pt idx="4">
                  <c:v>Всесвітня історія</c:v>
                </c:pt>
                <c:pt idx="5">
                  <c:v>Громадянська освіта</c:v>
                </c:pt>
                <c:pt idx="6">
                  <c:v>Математика</c:v>
                </c:pt>
                <c:pt idx="7">
                  <c:v>Природничі науки</c:v>
                </c:pt>
                <c:pt idx="8">
                  <c:v>Фізична культура</c:v>
                </c:pt>
                <c:pt idx="9">
                  <c:v>Захист України</c:v>
                </c:pt>
                <c:pt idx="10">
                  <c:v>Інформатика</c:v>
                </c:pt>
                <c:pt idx="11">
                  <c:v>Технології</c:v>
                </c:pt>
                <c:pt idx="12">
                  <c:v>Музика (інструмент)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11.9</c:v>
                </c:pt>
                <c:pt idx="1">
                  <c:v>10.8</c:v>
                </c:pt>
                <c:pt idx="2">
                  <c:v>1.1000000000000001</c:v>
                </c:pt>
                <c:pt idx="3">
                  <c:v>8.1</c:v>
                </c:pt>
                <c:pt idx="4">
                  <c:v>2.7</c:v>
                </c:pt>
                <c:pt idx="5">
                  <c:v>0.1</c:v>
                </c:pt>
                <c:pt idx="6">
                  <c:v>4.3</c:v>
                </c:pt>
                <c:pt idx="7">
                  <c:v>10.9</c:v>
                </c:pt>
                <c:pt idx="8">
                  <c:v>12.3</c:v>
                </c:pt>
                <c:pt idx="9">
                  <c:v>10.6</c:v>
                </c:pt>
                <c:pt idx="10">
                  <c:v>12.2</c:v>
                </c:pt>
                <c:pt idx="11">
                  <c:v>4.7</c:v>
                </c:pt>
                <c:pt idx="1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0D-4981-B67F-E967A3376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2371600"/>
        <c:axId val="442374224"/>
      </c:barChart>
      <c:catAx>
        <c:axId val="44237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2374224"/>
        <c:crosses val="autoZero"/>
        <c:auto val="1"/>
        <c:lblAlgn val="ctr"/>
        <c:lblOffset val="100"/>
        <c:noMultiLvlLbl val="0"/>
      </c:catAx>
      <c:valAx>
        <c:axId val="44237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37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7084329029986873"/>
          <c:y val="0.92363614148695705"/>
          <c:w val="0.52644081240130802"/>
          <c:h val="6.3227501756570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курсу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935162401574805E-2"/>
          <c:y val="0.11460955249695175"/>
          <c:w val="0.92687733759842517"/>
          <c:h val="0.772490540570217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 знань за семестр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Українська література</c:v>
                </c:pt>
                <c:pt idx="1">
                  <c:v>Природничі науки (фізика)</c:v>
                </c:pt>
                <c:pt idx="2">
                  <c:v>Технології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76.900000000000006</c:v>
                </c:pt>
                <c:pt idx="1">
                  <c:v>71.7</c:v>
                </c:pt>
                <c:pt idx="2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F-44BC-BD6F-AF7EF4A61C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Моніторингова к/р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Українська література</c:v>
                </c:pt>
                <c:pt idx="1">
                  <c:v>Природничі науки (фізика)</c:v>
                </c:pt>
                <c:pt idx="2">
                  <c:v>Технології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85.3</c:v>
                </c:pt>
                <c:pt idx="1">
                  <c:v>67.900000000000006</c:v>
                </c:pt>
                <c:pt idx="2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CF-44BC-BD6F-AF7EF4A61C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Українська література</c:v>
                </c:pt>
                <c:pt idx="1">
                  <c:v>Природничі науки (фізика)</c:v>
                </c:pt>
                <c:pt idx="2">
                  <c:v>Технології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8.4</c:v>
                </c:pt>
                <c:pt idx="1">
                  <c:v>3.8</c:v>
                </c:pt>
                <c:pt idx="2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CF-44BC-BD6F-AF7EF4A61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9861688"/>
        <c:axId val="379864968"/>
        <c:axId val="0"/>
      </c:bar3DChart>
      <c:catAx>
        <c:axId val="37986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2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9864968"/>
        <c:crosses val="autoZero"/>
        <c:auto val="1"/>
        <c:lblAlgn val="ctr"/>
        <c:lblOffset val="100"/>
        <c:noMultiLvlLbl val="0"/>
      </c:catAx>
      <c:valAx>
        <c:axId val="37986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86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85543608113407"/>
          <c:y val="0.95178220095071064"/>
          <c:w val="0.75458880946287521"/>
          <c:h val="3.4871187140533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99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935162401574805E-2"/>
          <c:y val="0.10320711717475903"/>
          <c:w val="0.92687733759842517"/>
          <c:h val="0.790924225459877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півріччя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121 група</c:v>
                </c:pt>
                <c:pt idx="1">
                  <c:v>122 група</c:v>
                </c:pt>
                <c:pt idx="2">
                  <c:v>123 група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92.2</c:v>
                </c:pt>
                <c:pt idx="1">
                  <c:v>76.3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9-4D07-B946-3F48EDDC18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півріччя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121 група</c:v>
                </c:pt>
                <c:pt idx="1">
                  <c:v>122 група</c:v>
                </c:pt>
                <c:pt idx="2">
                  <c:v>123 група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84.2</c:v>
                </c:pt>
                <c:pt idx="1">
                  <c:v>70.650000000000006</c:v>
                </c:pt>
                <c:pt idx="2">
                  <c:v>65.099999999999994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39-4D07-B946-3F48EDDC18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121 група</c:v>
                </c:pt>
                <c:pt idx="1">
                  <c:v>122 група</c:v>
                </c:pt>
                <c:pt idx="2">
                  <c:v>123 група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5.65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39-4D07-B946-3F48EDDC1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093304"/>
        <c:axId val="365089368"/>
        <c:axId val="0"/>
      </c:bar3DChart>
      <c:catAx>
        <c:axId val="36509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66FF66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5089368"/>
        <c:crosses val="autoZero"/>
        <c:auto val="1"/>
        <c:lblAlgn val="ctr"/>
        <c:lblOffset val="100"/>
        <c:noMultiLvlLbl val="0"/>
      </c:catAx>
      <c:valAx>
        <c:axId val="36508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093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305202248950894E-2"/>
          <c:y val="0.93825738599493647"/>
          <c:w val="0.87338662070822037"/>
          <c:h val="4.8932489635903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 курсу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165758708786682"/>
          <c:y val="2.7716864589710122E-2"/>
        </c:manualLayout>
      </c:layout>
      <c:overlay val="0"/>
      <c:spPr>
        <a:solidFill>
          <a:schemeClr val="accent6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72796415829835"/>
          <c:y val="0.15803554461846209"/>
          <c:w val="0.882421730728155"/>
          <c:h val="0.4121832923426159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семестр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Іноземна мова</c:v>
                </c:pt>
                <c:pt idx="3">
                  <c:v>Історія України</c:v>
                </c:pt>
                <c:pt idx="4">
                  <c:v>Математика</c:v>
                </c:pt>
                <c:pt idx="5">
                  <c:v>Інт.курс "Природничі науки"</c:v>
                </c:pt>
                <c:pt idx="6">
                  <c:v>Фізична культура</c:v>
                </c:pt>
                <c:pt idx="7">
                  <c:v>Навчання гри на музичному інструменті</c:v>
                </c:pt>
                <c:pt idx="8">
                  <c:v>Основи початкового курсу математики</c:v>
                </c:pt>
                <c:pt idx="9">
                  <c:v>Основи початкового курсу природознавства</c:v>
                </c:pt>
                <c:pt idx="10">
                  <c:v>Безпека життєдіяльності</c:v>
                </c:pt>
                <c:pt idx="11">
                  <c:v>Основи економічної теорії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63.3</c:v>
                </c:pt>
                <c:pt idx="1">
                  <c:v>82.3</c:v>
                </c:pt>
                <c:pt idx="2">
                  <c:v>69</c:v>
                </c:pt>
                <c:pt idx="3">
                  <c:v>75</c:v>
                </c:pt>
                <c:pt idx="4">
                  <c:v>60.6</c:v>
                </c:pt>
                <c:pt idx="5">
                  <c:v>89.6</c:v>
                </c:pt>
                <c:pt idx="6">
                  <c:v>89.6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C-47FC-AD9E-4400A1437F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семестр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Іноземна мова</c:v>
                </c:pt>
                <c:pt idx="3">
                  <c:v>Історія України</c:v>
                </c:pt>
                <c:pt idx="4">
                  <c:v>Математика</c:v>
                </c:pt>
                <c:pt idx="5">
                  <c:v>Інт.курс "Природничі науки"</c:v>
                </c:pt>
                <c:pt idx="6">
                  <c:v>Фізична культура</c:v>
                </c:pt>
                <c:pt idx="7">
                  <c:v>Навчання гри на музичному інструменті</c:v>
                </c:pt>
                <c:pt idx="8">
                  <c:v>Основи початкового курсу математики</c:v>
                </c:pt>
                <c:pt idx="9">
                  <c:v>Основи початкового курсу природознавства</c:v>
                </c:pt>
                <c:pt idx="10">
                  <c:v>Безпека життєдіяльності</c:v>
                </c:pt>
                <c:pt idx="11">
                  <c:v>Основи економічної теорії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61.6</c:v>
                </c:pt>
                <c:pt idx="1">
                  <c:v>68.3</c:v>
                </c:pt>
                <c:pt idx="2">
                  <c:v>67.3</c:v>
                </c:pt>
                <c:pt idx="3">
                  <c:v>75</c:v>
                </c:pt>
                <c:pt idx="4">
                  <c:v>52.3</c:v>
                </c:pt>
                <c:pt idx="5">
                  <c:v>84</c:v>
                </c:pt>
                <c:pt idx="6">
                  <c:v>95</c:v>
                </c:pt>
                <c:pt idx="7">
                  <c:v>94.3</c:v>
                </c:pt>
                <c:pt idx="8">
                  <c:v>60</c:v>
                </c:pt>
                <c:pt idx="9">
                  <c:v>65.3</c:v>
                </c:pt>
                <c:pt idx="10">
                  <c:v>81</c:v>
                </c:pt>
                <c:pt idx="11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7C-47FC-AD9E-4400A1437F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2513163996522689E-3"/>
                  <c:y val="-1.809577079830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7C-47FC-AD9E-4400A1437F70}"/>
                </c:ext>
              </c:extLst>
            </c:dLbl>
            <c:dLbl>
              <c:idx val="1"/>
              <c:layout>
                <c:manualLayout>
                  <c:x val="-2.2513163996523105E-3"/>
                  <c:y val="-2.412769439773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7C-47FC-AD9E-4400A1437F70}"/>
                </c:ext>
              </c:extLst>
            </c:dLbl>
            <c:dLbl>
              <c:idx val="2"/>
              <c:layout>
                <c:manualLayout>
                  <c:x val="-4.5026327993045378E-3"/>
                  <c:y val="-1.4074488398679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7C-47FC-AD9E-4400A1437F70}"/>
                </c:ext>
              </c:extLst>
            </c:dLbl>
            <c:dLbl>
              <c:idx val="3"/>
              <c:layout>
                <c:manualLayout>
                  <c:x val="-2.2513163996522689E-3"/>
                  <c:y val="-1.407448839867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7C-47FC-AD9E-4400A1437F70}"/>
                </c:ext>
              </c:extLst>
            </c:dLbl>
            <c:dLbl>
              <c:idx val="4"/>
              <c:layout>
                <c:manualLayout>
                  <c:x val="-1.1256581998261345E-3"/>
                  <c:y val="-1.8095770798302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7C-47FC-AD9E-4400A1437F70}"/>
                </c:ext>
              </c:extLst>
            </c:dLbl>
            <c:dLbl>
              <c:idx val="5"/>
              <c:layout>
                <c:manualLayout>
                  <c:x val="2.2513163996522689E-3"/>
                  <c:y val="-1.608512959849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7C-47FC-AD9E-4400A1437F70}"/>
                </c:ext>
              </c:extLst>
            </c:dLbl>
            <c:dLbl>
              <c:idx val="6"/>
              <c:layout>
                <c:manualLayout>
                  <c:x val="1.1256581998261345E-3"/>
                  <c:y val="-1.407448839867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7C-47FC-AD9E-4400A1437F70}"/>
                </c:ext>
              </c:extLst>
            </c:dLbl>
            <c:dLbl>
              <c:idx val="7"/>
              <c:layout>
                <c:manualLayout>
                  <c:x val="-6.7539491989568072E-3"/>
                  <c:y val="-1.407448839867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7C-47FC-AD9E-4400A1437F70}"/>
                </c:ext>
              </c:extLst>
            </c:dLbl>
            <c:spPr>
              <a:solidFill>
                <a:srgbClr val="12A64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Іноземна мова</c:v>
                </c:pt>
                <c:pt idx="3">
                  <c:v>Історія України</c:v>
                </c:pt>
                <c:pt idx="4">
                  <c:v>Математика</c:v>
                </c:pt>
                <c:pt idx="5">
                  <c:v>Інт.курс "Природничі науки"</c:v>
                </c:pt>
                <c:pt idx="6">
                  <c:v>Фізична культура</c:v>
                </c:pt>
                <c:pt idx="7">
                  <c:v>Навчання гри на музичному інструменті</c:v>
                </c:pt>
                <c:pt idx="8">
                  <c:v>Основи початкового курсу математики</c:v>
                </c:pt>
                <c:pt idx="9">
                  <c:v>Основи початкового курсу природознавства</c:v>
                </c:pt>
                <c:pt idx="10">
                  <c:v>Безпека життєдіяльності</c:v>
                </c:pt>
                <c:pt idx="11">
                  <c:v>Основи економічної теорії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1.7</c:v>
                </c:pt>
                <c:pt idx="1">
                  <c:v>14</c:v>
                </c:pt>
                <c:pt idx="2">
                  <c:v>1.7</c:v>
                </c:pt>
                <c:pt idx="3">
                  <c:v>0</c:v>
                </c:pt>
                <c:pt idx="4">
                  <c:v>8.3000000000000007</c:v>
                </c:pt>
                <c:pt idx="5">
                  <c:v>5.6</c:v>
                </c:pt>
                <c:pt idx="6">
                  <c:v>5.4</c:v>
                </c:pt>
                <c:pt idx="7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7C-47FC-AD9E-4400A1437F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98205472"/>
        <c:axId val="398196944"/>
        <c:axId val="0"/>
      </c:bar3DChart>
      <c:catAx>
        <c:axId val="39820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8196944"/>
        <c:crosses val="autoZero"/>
        <c:auto val="1"/>
        <c:lblAlgn val="ctr"/>
        <c:lblOffset val="100"/>
        <c:noMultiLvlLbl val="0"/>
      </c:catAx>
      <c:valAx>
        <c:axId val="398196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820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163058769639633"/>
          <c:y val="8.8002874899589897E-2"/>
          <c:w val="0.56037764680355617"/>
          <c:h val="6.9478543947913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 курсу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 знань за семестр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Осн. початк. курсу природознавства</c:v>
                </c:pt>
                <c:pt idx="1">
                  <c:v>Осн. початк. курсу математики</c:v>
                </c:pt>
                <c:pt idx="2">
                  <c:v>Українська література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65.3</c:v>
                </c:pt>
                <c:pt idx="1">
                  <c:v>60</c:v>
                </c:pt>
                <c:pt idx="2">
                  <c:v>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B-49E8-9586-BBE6368D78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Моніторингова к/р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3750000000000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AB-49E8-9586-BBE6368D780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AB-49E8-9586-BBE6368D780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AB-49E8-9586-BBE6368D7805}"/>
                </c:ext>
              </c:extLst>
            </c:dLbl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Осн. початк. курсу природознавства</c:v>
                </c:pt>
                <c:pt idx="1">
                  <c:v>Осн. початк. курсу математики</c:v>
                </c:pt>
                <c:pt idx="2">
                  <c:v>Українська література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59.5</c:v>
                </c:pt>
                <c:pt idx="1">
                  <c:v>44.8</c:v>
                </c:pt>
                <c:pt idx="2">
                  <c:v>63.4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B-49E8-9586-BBE6368D78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Осн. початк. курсу природознавства</c:v>
                </c:pt>
                <c:pt idx="1">
                  <c:v>Осн. початк. курсу математики</c:v>
                </c:pt>
                <c:pt idx="2">
                  <c:v>Українська література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5.8</c:v>
                </c:pt>
                <c:pt idx="1">
                  <c:v>15.2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B-49E8-9586-BBE6368D7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4045824"/>
        <c:axId val="454044840"/>
        <c:axId val="0"/>
      </c:bar3DChart>
      <c:catAx>
        <c:axId val="45404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4044840"/>
        <c:crosses val="autoZero"/>
        <c:auto val="1"/>
        <c:lblAlgn val="ctr"/>
        <c:lblOffset val="100"/>
        <c:noMultiLvlLbl val="0"/>
      </c:catAx>
      <c:valAx>
        <c:axId val="454044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04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981676006927507E-2"/>
          <c:y val="0.9358292199113909"/>
          <c:w val="0.85162194172991046"/>
          <c:h val="6.417080831501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семестр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131 група</c:v>
                </c:pt>
                <c:pt idx="1">
                  <c:v>132 група</c:v>
                </c:pt>
                <c:pt idx="2">
                  <c:v>133 група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63.2</c:v>
                </c:pt>
                <c:pt idx="2">
                  <c:v>76.599999999999994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3-4850-8FE1-A96660D48E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семестр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131 група</c:v>
                </c:pt>
                <c:pt idx="1">
                  <c:v>132 група</c:v>
                </c:pt>
                <c:pt idx="2">
                  <c:v>133 група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68.900000000000006</c:v>
                </c:pt>
                <c:pt idx="1">
                  <c:v>66.5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23-4850-8FE1-A96660D48E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131 група</c:v>
                </c:pt>
                <c:pt idx="1">
                  <c:v>132 група</c:v>
                </c:pt>
                <c:pt idx="2">
                  <c:v>133 група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3.3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23-4850-8FE1-A96660D48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6971272"/>
        <c:axId val="396974880"/>
        <c:axId val="0"/>
      </c:bar3DChart>
      <c:catAx>
        <c:axId val="396971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6974880"/>
        <c:crosses val="autoZero"/>
        <c:auto val="1"/>
        <c:lblAlgn val="ctr"/>
        <c:lblOffset val="100"/>
        <c:noMultiLvlLbl val="0"/>
      </c:catAx>
      <c:valAx>
        <c:axId val="396974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697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85888287401575"/>
          <c:y val="0.93473404412324435"/>
          <c:w val="0.77503223425196854"/>
          <c:h val="5.0468621105892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ІІІ курсу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rgbClr val="00B05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6104650176008"/>
          <c:y val="1.3695392242636337E-2"/>
          <c:w val="0.78615674081391296"/>
          <c:h val="0.5272325750947798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семестр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438942721818664E-2"/>
                  <c:y val="5.6364898958891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1E-4D6A-A8ED-5BE2D1A615B2}"/>
                </c:ext>
              </c:extLst>
            </c:dLbl>
            <c:spPr>
              <a:solidFill>
                <a:srgbClr val="FFFF9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Ін. мова за проф. спрямуванням</c:v>
                </c:pt>
                <c:pt idx="1">
                  <c:v>Фізичне виховання </c:v>
                </c:pt>
                <c:pt idx="2">
                  <c:v>СУМ з практикумом</c:v>
                </c:pt>
                <c:pt idx="3">
                  <c:v>Педагогіка</c:v>
                </c:pt>
                <c:pt idx="4">
                  <c:v>Методика навч. мовно-літературної  ОГ</c:v>
                </c:pt>
                <c:pt idx="5">
                  <c:v>Методика навчання математичної ОГ</c:v>
                </c:pt>
                <c:pt idx="6">
                  <c:v>Основи інтегрованого курсу "ЯДС"</c:v>
                </c:pt>
                <c:pt idx="7">
                  <c:v>Основи педагогічної риторики</c:v>
                </c:pt>
                <c:pt idx="8">
                  <c:v>Українська мова за проф. Спрямуванням</c:v>
                </c:pt>
                <c:pt idx="9">
                  <c:v>Методика навчання іноземної мови</c:v>
                </c:pt>
                <c:pt idx="10">
                  <c:v>Методика навчання фізкультурної ОГ</c:v>
                </c:pt>
                <c:pt idx="11">
                  <c:v>Основи педагогічних досліджень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70.599999999999994</c:v>
                </c:pt>
                <c:pt idx="1">
                  <c:v>86.6</c:v>
                </c:pt>
                <c:pt idx="2">
                  <c:v>58</c:v>
                </c:pt>
                <c:pt idx="3">
                  <c:v>59.3</c:v>
                </c:pt>
                <c:pt idx="4">
                  <c:v>65</c:v>
                </c:pt>
                <c:pt idx="5">
                  <c:v>68</c:v>
                </c:pt>
                <c:pt idx="6">
                  <c:v>63.3</c:v>
                </c:pt>
                <c:pt idx="7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1E-4D6A-A8ED-5BE2D1A615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семестр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2376236618701712E-2"/>
                  <c:y val="-5.6364898958891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1E-4D6A-A8ED-5BE2D1A615B2}"/>
                </c:ext>
              </c:extLst>
            </c:dLbl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Ін. мова за проф. спрямуванням</c:v>
                </c:pt>
                <c:pt idx="1">
                  <c:v>Фізичне виховання </c:v>
                </c:pt>
                <c:pt idx="2">
                  <c:v>СУМ з практикумом</c:v>
                </c:pt>
                <c:pt idx="3">
                  <c:v>Педагогіка</c:v>
                </c:pt>
                <c:pt idx="4">
                  <c:v>Методика навч. мовно-літературної  ОГ</c:v>
                </c:pt>
                <c:pt idx="5">
                  <c:v>Методика навчання математичної ОГ</c:v>
                </c:pt>
                <c:pt idx="6">
                  <c:v>Основи інтегрованого курсу "ЯДС"</c:v>
                </c:pt>
                <c:pt idx="7">
                  <c:v>Основи педагогічної риторики</c:v>
                </c:pt>
                <c:pt idx="8">
                  <c:v>Українська мова за проф. Спрямуванням</c:v>
                </c:pt>
                <c:pt idx="9">
                  <c:v>Методика навчання іноземної мови</c:v>
                </c:pt>
                <c:pt idx="10">
                  <c:v>Методика навчання фізкультурної ОГ</c:v>
                </c:pt>
                <c:pt idx="11">
                  <c:v>Основи педагогічних досліджень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77.3</c:v>
                </c:pt>
                <c:pt idx="1">
                  <c:v>76.599999999999994</c:v>
                </c:pt>
                <c:pt idx="2">
                  <c:v>63</c:v>
                </c:pt>
                <c:pt idx="3">
                  <c:v>63.3</c:v>
                </c:pt>
                <c:pt idx="4">
                  <c:v>66.3</c:v>
                </c:pt>
                <c:pt idx="5">
                  <c:v>47</c:v>
                </c:pt>
                <c:pt idx="6">
                  <c:v>70.3</c:v>
                </c:pt>
                <c:pt idx="7">
                  <c:v>82.6</c:v>
                </c:pt>
                <c:pt idx="8">
                  <c:v>65</c:v>
                </c:pt>
                <c:pt idx="9">
                  <c:v>76</c:v>
                </c:pt>
                <c:pt idx="10">
                  <c:v>53</c:v>
                </c:pt>
                <c:pt idx="11">
                  <c:v>74.3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1E-4D6A-A8ED-5BE2D1A615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Ін. мова за проф. спрямуванням</c:v>
                </c:pt>
                <c:pt idx="1">
                  <c:v>Фізичне виховання </c:v>
                </c:pt>
                <c:pt idx="2">
                  <c:v>СУМ з практикумом</c:v>
                </c:pt>
                <c:pt idx="3">
                  <c:v>Педагогіка</c:v>
                </c:pt>
                <c:pt idx="4">
                  <c:v>Методика навч. мовно-літературної  ОГ</c:v>
                </c:pt>
                <c:pt idx="5">
                  <c:v>Методика навчання математичної ОГ</c:v>
                </c:pt>
                <c:pt idx="6">
                  <c:v>Основи інтегрованого курсу "ЯДС"</c:v>
                </c:pt>
                <c:pt idx="7">
                  <c:v>Основи педагогічної риторики</c:v>
                </c:pt>
                <c:pt idx="8">
                  <c:v>Українська мова за проф. Спрямуванням</c:v>
                </c:pt>
                <c:pt idx="9">
                  <c:v>Методика навчання іноземної мови</c:v>
                </c:pt>
                <c:pt idx="10">
                  <c:v>Методика навчання фізкультурної ОГ</c:v>
                </c:pt>
                <c:pt idx="11">
                  <c:v>Основи педагогічних досліджень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6.7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1.3</c:v>
                </c:pt>
                <c:pt idx="5">
                  <c:v>21</c:v>
                </c:pt>
                <c:pt idx="6">
                  <c:v>7</c:v>
                </c:pt>
                <c:pt idx="7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1E-4D6A-A8ED-5BE2D1A61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4283488"/>
        <c:axId val="454283816"/>
        <c:axId val="391835640"/>
      </c:bar3DChart>
      <c:catAx>
        <c:axId val="45428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4283816"/>
        <c:crosses val="autoZero"/>
        <c:auto val="1"/>
        <c:lblAlgn val="ctr"/>
        <c:lblOffset val="100"/>
        <c:noMultiLvlLbl val="0"/>
      </c:catAx>
      <c:valAx>
        <c:axId val="45428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283488"/>
        <c:crosses val="autoZero"/>
        <c:crossBetween val="between"/>
      </c:valAx>
      <c:serAx>
        <c:axId val="3918356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FF99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428381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ІІІ курсу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 знань за семестр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СУМ з практикумом</c:v>
                </c:pt>
                <c:pt idx="1">
                  <c:v>Методика навчання іноземної мови</c:v>
                </c:pt>
                <c:pt idx="2">
                  <c:v>Іноземна мова (за проф. спрям.)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76</c:v>
                </c:pt>
                <c:pt idx="2">
                  <c:v>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7-446E-B545-866FC91D6C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Моніторингова к/р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СУМ з практикумом</c:v>
                </c:pt>
                <c:pt idx="1">
                  <c:v>Методика навчання іноземної мови</c:v>
                </c:pt>
                <c:pt idx="2">
                  <c:v>Іноземна мова (за проф. спрям.)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63.3</c:v>
                </c:pt>
                <c:pt idx="1">
                  <c:v>67.2</c:v>
                </c:pt>
                <c:pt idx="2">
                  <c:v>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7-446E-B545-866FC91D6CF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188117806820605E-3"/>
                  <c:y val="-4.4444444444444446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47-446E-B545-866FC91D6CF0}"/>
                </c:ext>
              </c:extLst>
            </c:dLbl>
            <c:dLbl>
              <c:idx val="1"/>
              <c:layout>
                <c:manualLayout>
                  <c:x val="9.2821767102309084E-3"/>
                  <c:y val="-5.3703703703703705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47-446E-B545-866FC91D6CF0}"/>
                </c:ext>
              </c:extLst>
            </c:dLbl>
            <c:dLbl>
              <c:idx val="2"/>
              <c:layout>
                <c:manualLayout>
                  <c:x val="2.2174088807773835E-2"/>
                  <c:y val="-6.851851851851853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66162608468692E-2"/>
                      <c:h val="4.46111111111111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147-446E-B545-866FC91D6CF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СУМ з практикумом</c:v>
                </c:pt>
                <c:pt idx="1">
                  <c:v>Методика навчання іноземної мови</c:v>
                </c:pt>
                <c:pt idx="2">
                  <c:v>Іноземна мова (за проф. спрям.)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0.3</c:v>
                </c:pt>
                <c:pt idx="1">
                  <c:v>8.8000000000000007</c:v>
                </c:pt>
                <c:pt idx="2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47-446E-B545-866FC91D6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4025160"/>
        <c:axId val="454019256"/>
        <c:axId val="0"/>
      </c:bar3DChart>
      <c:catAx>
        <c:axId val="45402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FFFF99"/>
          </a:solidFill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4019256"/>
        <c:crosses val="autoZero"/>
        <c:auto val="1"/>
        <c:lblAlgn val="ctr"/>
        <c:lblOffset val="100"/>
        <c:noMultiLvlLbl val="0"/>
      </c:catAx>
      <c:valAx>
        <c:axId val="454019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02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834686300595398E-2"/>
          <c:y val="0.9417334499854183"/>
          <c:w val="0.86401042657245997"/>
          <c:h val="5.826655001458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A6B9C-5A57-4228-B208-DC12A6A2AE9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CD194B-363B-4642-AD39-9B57716916F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КОНТИНГЕНТ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6B035-5040-4740-9EDC-8347EEA80950}" type="parTrans" cxnId="{0B3148DC-370D-4A5F-B7BE-962CB6E95E7C}">
      <dgm:prSet/>
      <dgm:spPr/>
      <dgm:t>
        <a:bodyPr/>
        <a:lstStyle/>
        <a:p>
          <a:endParaRPr lang="ru-RU"/>
        </a:p>
      </dgm:t>
    </dgm:pt>
    <dgm:pt modelId="{A998AAA1-E754-4A13-A5D5-8F1B12EAD7B3}" type="sibTrans" cxnId="{0B3148DC-370D-4A5F-B7BE-962CB6E95E7C}">
      <dgm:prSet/>
      <dgm:spPr/>
      <dgm:t>
        <a:bodyPr/>
        <a:lstStyle/>
        <a:p>
          <a:endParaRPr lang="ru-RU"/>
        </a:p>
      </dgm:t>
    </dgm:pt>
    <dgm:pt modelId="{7803A3D5-6D68-4351-A72A-52ED4590D19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266</a:t>
          </a:r>
        </a:p>
      </dgm:t>
    </dgm:pt>
    <dgm:pt modelId="{F46D0C3C-0F94-45B0-A9DA-685CA94EA1D2}" type="parTrans" cxnId="{7BABC8E4-2E29-4F3E-BF67-324AFDF5991C}">
      <dgm:prSet/>
      <dgm:spPr/>
      <dgm:t>
        <a:bodyPr/>
        <a:lstStyle/>
        <a:p>
          <a:endParaRPr lang="ru-RU"/>
        </a:p>
      </dgm:t>
    </dgm:pt>
    <dgm:pt modelId="{224AEA30-BECC-46CF-B8F2-6CA6B67C70E7}" type="sibTrans" cxnId="{7BABC8E4-2E29-4F3E-BF67-324AFDF5991C}">
      <dgm:prSet/>
      <dgm:spPr/>
      <dgm:t>
        <a:bodyPr/>
        <a:lstStyle/>
        <a:p>
          <a:endParaRPr lang="ru-RU"/>
        </a:p>
      </dgm:t>
    </dgm:pt>
    <dgm:pt modelId="{2515B7F9-7B7A-4163-85E9-7E8556FF48C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 ПОКАЗНИК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F8794-134B-4522-9FEE-A0DCA547E264}" type="parTrans" cxnId="{519912D4-02DD-4A13-898D-A3533FB54E8E}">
      <dgm:prSet/>
      <dgm:spPr/>
      <dgm:t>
        <a:bodyPr/>
        <a:lstStyle/>
        <a:p>
          <a:endParaRPr lang="ru-RU"/>
        </a:p>
      </dgm:t>
    </dgm:pt>
    <dgm:pt modelId="{F4A80150-330D-4FCE-ACED-0AB3DCBEB47D}" type="sibTrans" cxnId="{519912D4-02DD-4A13-898D-A3533FB54E8E}">
      <dgm:prSet/>
      <dgm:spPr/>
      <dgm:t>
        <a:bodyPr/>
        <a:lstStyle/>
        <a:p>
          <a:endParaRPr lang="ru-RU"/>
        </a:p>
      </dgm:t>
    </dgm:pt>
    <dgm:pt modelId="{CCBA2133-02B9-4585-A154-0DADDCFC1D0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800" b="1" dirty="0" smtClean="0"/>
            <a:t> </a:t>
          </a:r>
        </a:p>
        <a:p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70,5%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D7C16-AAE7-4438-B1CE-7D9D80AB577A}" type="parTrans" cxnId="{847174FB-E25E-4E05-BED7-1AD1B0536244}">
      <dgm:prSet/>
      <dgm:spPr/>
      <dgm:t>
        <a:bodyPr/>
        <a:lstStyle/>
        <a:p>
          <a:endParaRPr lang="ru-RU"/>
        </a:p>
      </dgm:t>
    </dgm:pt>
    <dgm:pt modelId="{0F813E23-BB19-4EF6-9C8D-B8B87134BED1}" type="sibTrans" cxnId="{847174FB-E25E-4E05-BED7-1AD1B0536244}">
      <dgm:prSet/>
      <dgm:spPr/>
      <dgm:t>
        <a:bodyPr/>
        <a:lstStyle/>
        <a:p>
          <a:endParaRPr lang="ru-RU"/>
        </a:p>
      </dgm:t>
    </dgm:pt>
    <dgm:pt modelId="{78C9CC1D-6C58-4DB7-A50C-820B58869BE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АБСОЛЮТНА УСПІШНІСТЬ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F15C1-DE5A-42B4-8601-10A77BF98789}" type="parTrans" cxnId="{1E074C28-4737-4BBC-BB31-F320CA60D228}">
      <dgm:prSet/>
      <dgm:spPr/>
      <dgm:t>
        <a:bodyPr/>
        <a:lstStyle/>
        <a:p>
          <a:endParaRPr lang="ru-RU"/>
        </a:p>
      </dgm:t>
    </dgm:pt>
    <dgm:pt modelId="{2FE569EE-FBBD-4A76-855C-51129882BA16}" type="sibTrans" cxnId="{1E074C28-4737-4BBC-BB31-F320CA60D228}">
      <dgm:prSet/>
      <dgm:spPr/>
      <dgm:t>
        <a:bodyPr/>
        <a:lstStyle/>
        <a:p>
          <a:endParaRPr lang="ru-RU"/>
        </a:p>
      </dgm:t>
    </dgm:pt>
    <dgm:pt modelId="{AC9C2F74-FC00-40CA-BE3F-854D2ADE4AA3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3200" b="1" dirty="0" smtClean="0"/>
        </a:p>
        <a:p>
          <a:pPr algn="ctr"/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98,8%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CDDD4-1FCF-421B-A719-97C1098E1B5C}" type="parTrans" cxnId="{4E766D28-2A8D-4054-A536-B123BA138CC7}">
      <dgm:prSet/>
      <dgm:spPr/>
      <dgm:t>
        <a:bodyPr/>
        <a:lstStyle/>
        <a:p>
          <a:endParaRPr lang="ru-RU"/>
        </a:p>
      </dgm:t>
    </dgm:pt>
    <dgm:pt modelId="{95E24156-E31C-4533-8580-F329EC42C61F}" type="sibTrans" cxnId="{4E766D28-2A8D-4054-A536-B123BA138CC7}">
      <dgm:prSet/>
      <dgm:spPr/>
      <dgm:t>
        <a:bodyPr/>
        <a:lstStyle/>
        <a:p>
          <a:endParaRPr lang="ru-RU"/>
        </a:p>
      </dgm:t>
    </dgm:pt>
    <dgm:pt modelId="{F2CC3AAF-C1A6-4CB5-9CC1-E8340F22BFF6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ЗАГАЛЬНИЙ % ВІДВІДУВАННЯ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FDB31-C59A-4B20-8ED6-0B414A561B4C}" type="parTrans" cxnId="{29FAE3E7-775E-4CC7-A1FE-33CD5AB285A1}">
      <dgm:prSet/>
      <dgm:spPr/>
      <dgm:t>
        <a:bodyPr/>
        <a:lstStyle/>
        <a:p>
          <a:endParaRPr lang="ru-RU"/>
        </a:p>
      </dgm:t>
    </dgm:pt>
    <dgm:pt modelId="{DC96229B-1687-4D1B-BE0B-9AE625E93EF7}" type="sibTrans" cxnId="{29FAE3E7-775E-4CC7-A1FE-33CD5AB285A1}">
      <dgm:prSet/>
      <dgm:spPr/>
      <dgm:t>
        <a:bodyPr/>
        <a:lstStyle/>
        <a:p>
          <a:endParaRPr lang="ru-RU"/>
        </a:p>
      </dgm:t>
    </dgm:pt>
    <dgm:pt modelId="{31297CB5-77AF-43C1-9814-5EAED8E6D5AF}" type="pres">
      <dgm:prSet presAssocID="{431A6B9C-5A57-4228-B208-DC12A6A2AE9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CEC656-8CB8-4E5F-9A13-9D657D449ADD}" type="pres">
      <dgm:prSet presAssocID="{F1CD194B-363B-4642-AD39-9B57716916FA}" presName="parentText1" presStyleLbl="node1" presStyleIdx="0" presStyleCnt="4" custScaleX="102108" custScaleY="72846" custLinFactNeighborX="-698" custLinFactNeighborY="-1990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61CDD-8321-483A-B3F6-849108E0AE08}" type="pres">
      <dgm:prSet presAssocID="{F1CD194B-363B-4642-AD39-9B57716916FA}" presName="childText1" presStyleLbl="solidAlignAcc1" presStyleIdx="0" presStyleCnt="3" custScaleY="73874" custLinFactNeighborX="-8346" custLinFactNeighborY="-278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B4312-292A-44C9-A2ED-3E0AB5C83698}" type="pres">
      <dgm:prSet presAssocID="{2515B7F9-7B7A-4163-85E9-7E8556FF48CA}" presName="parentText2" presStyleLbl="node1" presStyleIdx="1" presStyleCnt="4" custScaleY="78429" custLinFactNeighborX="-5451" custLinFactNeighborY="-1783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EE641-CCB2-4FE5-B6E8-D122C4823475}" type="pres">
      <dgm:prSet presAssocID="{2515B7F9-7B7A-4163-85E9-7E8556FF48CA}" presName="childText2" presStyleLbl="solidAlignAcc1" presStyleIdx="1" presStyleCnt="3" custScaleY="85920" custLinFactNeighborX="-18817" custLinFactNeighborY="-210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EEE71-6A5D-4535-99BD-F0C10442D68B}" type="pres">
      <dgm:prSet presAssocID="{78C9CC1D-6C58-4DB7-A50C-820B58869BE2}" presName="parentText3" presStyleLbl="node1" presStyleIdx="2" presStyleCnt="4" custScaleX="132034" custScaleY="92190" custLinFactNeighborX="910" custLinFactNeighborY="-1480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9FACB-386C-4267-ABB0-93CA236A77B4}" type="pres">
      <dgm:prSet presAssocID="{78C9CC1D-6C58-4DB7-A50C-820B58869BE2}" presName="childText3" presStyleLbl="solidAlignAcc1" presStyleIdx="2" presStyleCnt="3" custScaleX="99579" custScaleY="79823" custLinFactNeighborX="-24697" custLinFactNeighborY="-20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FA6B3-8CC7-4811-A6FD-7436D6647677}" type="pres">
      <dgm:prSet presAssocID="{F2CC3AAF-C1A6-4CB5-9CC1-E8340F22BFF6}" presName="parentText4" presStyleLbl="node1" presStyleIdx="3" presStyleCnt="4" custScaleX="198087" custScaleY="92190" custLinFactNeighborX="1872" custLinFactNeighborY="17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148DC-370D-4A5F-B7BE-962CB6E95E7C}" srcId="{431A6B9C-5A57-4228-B208-DC12A6A2AE9D}" destId="{F1CD194B-363B-4642-AD39-9B57716916FA}" srcOrd="0" destOrd="0" parTransId="{8CA6B035-5040-4740-9EDC-8347EEA80950}" sibTransId="{A998AAA1-E754-4A13-A5D5-8F1B12EAD7B3}"/>
    <dgm:cxn modelId="{1E074C28-4737-4BBC-BB31-F320CA60D228}" srcId="{431A6B9C-5A57-4228-B208-DC12A6A2AE9D}" destId="{78C9CC1D-6C58-4DB7-A50C-820B58869BE2}" srcOrd="2" destOrd="0" parTransId="{326F15C1-DE5A-42B4-8601-10A77BF98789}" sibTransId="{2FE569EE-FBBD-4A76-855C-51129882BA16}"/>
    <dgm:cxn modelId="{847174FB-E25E-4E05-BED7-1AD1B0536244}" srcId="{2515B7F9-7B7A-4163-85E9-7E8556FF48CA}" destId="{CCBA2133-02B9-4585-A154-0DADDCFC1D0A}" srcOrd="0" destOrd="0" parTransId="{571D7C16-AAE7-4438-B1CE-7D9D80AB577A}" sibTransId="{0F813E23-BB19-4EF6-9C8D-B8B87134BED1}"/>
    <dgm:cxn modelId="{4E766D28-2A8D-4054-A536-B123BA138CC7}" srcId="{78C9CC1D-6C58-4DB7-A50C-820B58869BE2}" destId="{AC9C2F74-FC00-40CA-BE3F-854D2ADE4AA3}" srcOrd="0" destOrd="0" parTransId="{693CDDD4-1FCF-421B-A719-97C1098E1B5C}" sibTransId="{95E24156-E31C-4533-8580-F329EC42C61F}"/>
    <dgm:cxn modelId="{5980F706-8C04-4CD5-8B6D-D42E3484FE4C}" type="presOf" srcId="{7803A3D5-6D68-4351-A72A-52ED4590D195}" destId="{7FC61CDD-8321-483A-B3F6-849108E0AE08}" srcOrd="0" destOrd="0" presId="urn:microsoft.com/office/officeart/2009/3/layout/IncreasingArrowsProcess"/>
    <dgm:cxn modelId="{DA0F54DD-A435-4FAF-9861-461A84FCC0C5}" type="presOf" srcId="{2515B7F9-7B7A-4163-85E9-7E8556FF48CA}" destId="{EFEB4312-292A-44C9-A2ED-3E0AB5C83698}" srcOrd="0" destOrd="0" presId="urn:microsoft.com/office/officeart/2009/3/layout/IncreasingArrowsProcess"/>
    <dgm:cxn modelId="{876A9DEB-6A17-4567-B54C-869D79924C3A}" type="presOf" srcId="{AC9C2F74-FC00-40CA-BE3F-854D2ADE4AA3}" destId="{51F9FACB-386C-4267-ABB0-93CA236A77B4}" srcOrd="0" destOrd="0" presId="urn:microsoft.com/office/officeart/2009/3/layout/IncreasingArrowsProcess"/>
    <dgm:cxn modelId="{29FAE3E7-775E-4CC7-A1FE-33CD5AB285A1}" srcId="{431A6B9C-5A57-4228-B208-DC12A6A2AE9D}" destId="{F2CC3AAF-C1A6-4CB5-9CC1-E8340F22BFF6}" srcOrd="3" destOrd="0" parTransId="{9FEFDB31-C59A-4B20-8ED6-0B414A561B4C}" sibTransId="{DC96229B-1687-4D1B-BE0B-9AE625E93EF7}"/>
    <dgm:cxn modelId="{7BABC8E4-2E29-4F3E-BF67-324AFDF5991C}" srcId="{F1CD194B-363B-4642-AD39-9B57716916FA}" destId="{7803A3D5-6D68-4351-A72A-52ED4590D195}" srcOrd="0" destOrd="0" parTransId="{F46D0C3C-0F94-45B0-A9DA-685CA94EA1D2}" sibTransId="{224AEA30-BECC-46CF-B8F2-6CA6B67C70E7}"/>
    <dgm:cxn modelId="{E3D3D0B0-6329-484F-B9BF-E9E2DF85F3BA}" type="presOf" srcId="{78C9CC1D-6C58-4DB7-A50C-820B58869BE2}" destId="{93CEEE71-6A5D-4535-99BD-F0C10442D68B}" srcOrd="0" destOrd="0" presId="urn:microsoft.com/office/officeart/2009/3/layout/IncreasingArrowsProcess"/>
    <dgm:cxn modelId="{7D7F2CDD-0FDD-4A85-94FF-4F7AFCB2FB04}" type="presOf" srcId="{F1CD194B-363B-4642-AD39-9B57716916FA}" destId="{8CCEC656-8CB8-4E5F-9A13-9D657D449ADD}" srcOrd="0" destOrd="0" presId="urn:microsoft.com/office/officeart/2009/3/layout/IncreasingArrowsProcess"/>
    <dgm:cxn modelId="{32A16384-7723-442F-90B9-13D4E539F821}" type="presOf" srcId="{CCBA2133-02B9-4585-A154-0DADDCFC1D0A}" destId="{8C4EE641-CCB2-4FE5-B6E8-D122C4823475}" srcOrd="0" destOrd="0" presId="urn:microsoft.com/office/officeart/2009/3/layout/IncreasingArrowsProcess"/>
    <dgm:cxn modelId="{2A0DE1B9-2D42-45AC-AF0B-7B3DB2D38E4C}" type="presOf" srcId="{F2CC3AAF-C1A6-4CB5-9CC1-E8340F22BFF6}" destId="{DECFA6B3-8CC7-4811-A6FD-7436D6647677}" srcOrd="0" destOrd="0" presId="urn:microsoft.com/office/officeart/2009/3/layout/IncreasingArrowsProcess"/>
    <dgm:cxn modelId="{6872E663-CB05-4872-BB6E-F07A383E499A}" type="presOf" srcId="{431A6B9C-5A57-4228-B208-DC12A6A2AE9D}" destId="{31297CB5-77AF-43C1-9814-5EAED8E6D5AF}" srcOrd="0" destOrd="0" presId="urn:microsoft.com/office/officeart/2009/3/layout/IncreasingArrowsProcess"/>
    <dgm:cxn modelId="{519912D4-02DD-4A13-898D-A3533FB54E8E}" srcId="{431A6B9C-5A57-4228-B208-DC12A6A2AE9D}" destId="{2515B7F9-7B7A-4163-85E9-7E8556FF48CA}" srcOrd="1" destOrd="0" parTransId="{E12F8794-134B-4522-9FEE-A0DCA547E264}" sibTransId="{F4A80150-330D-4FCE-ACED-0AB3DCBEB47D}"/>
    <dgm:cxn modelId="{51CCEAB4-BC76-4340-9FBC-39CAF01F5224}" type="presParOf" srcId="{31297CB5-77AF-43C1-9814-5EAED8E6D5AF}" destId="{8CCEC656-8CB8-4E5F-9A13-9D657D449ADD}" srcOrd="0" destOrd="0" presId="urn:microsoft.com/office/officeart/2009/3/layout/IncreasingArrowsProcess"/>
    <dgm:cxn modelId="{498B05E6-06E6-4CEB-8D1D-5A1A26FB92D1}" type="presParOf" srcId="{31297CB5-77AF-43C1-9814-5EAED8E6D5AF}" destId="{7FC61CDD-8321-483A-B3F6-849108E0AE08}" srcOrd="1" destOrd="0" presId="urn:microsoft.com/office/officeart/2009/3/layout/IncreasingArrowsProcess"/>
    <dgm:cxn modelId="{CDF3C430-FC3A-48A0-8BE0-BA937455CBEB}" type="presParOf" srcId="{31297CB5-77AF-43C1-9814-5EAED8E6D5AF}" destId="{EFEB4312-292A-44C9-A2ED-3E0AB5C83698}" srcOrd="2" destOrd="0" presId="urn:microsoft.com/office/officeart/2009/3/layout/IncreasingArrowsProcess"/>
    <dgm:cxn modelId="{F7F07C6C-BC13-4BDC-BCDF-7593E766AC8D}" type="presParOf" srcId="{31297CB5-77AF-43C1-9814-5EAED8E6D5AF}" destId="{8C4EE641-CCB2-4FE5-B6E8-D122C4823475}" srcOrd="3" destOrd="0" presId="urn:microsoft.com/office/officeart/2009/3/layout/IncreasingArrowsProcess"/>
    <dgm:cxn modelId="{2703BD10-1DBB-4FD2-8FA4-65F926F6BCF6}" type="presParOf" srcId="{31297CB5-77AF-43C1-9814-5EAED8E6D5AF}" destId="{93CEEE71-6A5D-4535-99BD-F0C10442D68B}" srcOrd="4" destOrd="0" presId="urn:microsoft.com/office/officeart/2009/3/layout/IncreasingArrowsProcess"/>
    <dgm:cxn modelId="{004A99F3-EE25-48E3-8A4A-0F078A3F2124}" type="presParOf" srcId="{31297CB5-77AF-43C1-9814-5EAED8E6D5AF}" destId="{51F9FACB-386C-4267-ABB0-93CA236A77B4}" srcOrd="5" destOrd="0" presId="urn:microsoft.com/office/officeart/2009/3/layout/IncreasingArrowsProcess"/>
    <dgm:cxn modelId="{8FB29F07-C1A8-4FE3-8C74-09AB4C75E624}" type="presParOf" srcId="{31297CB5-77AF-43C1-9814-5EAED8E6D5AF}" destId="{DECFA6B3-8CC7-4811-A6FD-7436D6647677}" srcOrd="6" destOrd="0" presId="urn:microsoft.com/office/officeart/2009/3/layout/IncreasingArrowsProcess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(69,8%)</a:t>
          </a: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 (68,9%)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/>
      <dgm:t>
        <a:bodyPr/>
        <a:lstStyle/>
        <a:p>
          <a:endParaRPr lang="ru-RU"/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/>
      <dgm:spPr>
        <a:solidFill>
          <a:srgbClr val="12A64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132 (66,5%)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133</a:t>
          </a:r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(74%)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ScaleX="139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90000"/>
            </a:lnSpc>
          </a:pP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(4,03)</a:t>
          </a:r>
        </a:p>
        <a:p>
          <a:pPr>
            <a:lnSpc>
              <a:spcPct val="90000"/>
            </a:lnSpc>
          </a:pP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77B1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131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(3,9)</a:t>
          </a:r>
          <a:endParaRPr lang="ru-RU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>
        <a:solidFill>
          <a:srgbClr val="4FD51F"/>
        </a:solidFill>
      </dgm:spPr>
      <dgm:t>
        <a:bodyPr/>
        <a:lstStyle/>
        <a:p>
          <a:endParaRPr lang="ru-RU" b="0">
            <a:solidFill>
              <a:srgbClr val="7030A0"/>
            </a:solidFill>
          </a:endParaRPr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132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(3,9)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133 (4,3)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Ang="5400000" custScaleX="283955" custScaleY="52451" custLinFactNeighborX="-1399" custLinFactNeighborY="-4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FF3559-E5F2-4E30-894F-17FC41E3D62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9D04090-2670-471B-B8C9-E36E8F8E2438}" type="pres">
      <dgm:prSet presAssocID="{4DFF3559-E5F2-4E30-894F-17FC41E3D6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554D1-4BDD-4909-8642-36FDC845868A}" type="presOf" srcId="{4DFF3559-E5F2-4E30-894F-17FC41E3D621}" destId="{59D04090-2670-471B-B8C9-E36E8F8E2438}" srcOrd="0" destOrd="0" presId="urn:microsoft.com/office/officeart/2005/8/layout/list1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8A70E7-E652-42E1-8969-44B16988D042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174999-723B-40A7-A102-5FBFD1A2FACC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8DAE4-8FF3-4E2D-91B9-BBCF59AA940C}" type="parTrans" cxnId="{DF07A35C-CEE1-4600-B748-0FBBD67071CD}">
      <dgm:prSet/>
      <dgm:spPr/>
      <dgm:t>
        <a:bodyPr/>
        <a:lstStyle/>
        <a:p>
          <a:endParaRPr lang="ru-RU"/>
        </a:p>
      </dgm:t>
    </dgm:pt>
    <dgm:pt modelId="{05F5239E-4724-42F1-9D9A-17A7A8652924}" type="sibTrans" cxnId="{DF07A35C-CEE1-4600-B748-0FBBD67071CD}">
      <dgm:prSet/>
      <dgm:spPr/>
      <dgm:t>
        <a:bodyPr/>
        <a:lstStyle/>
        <a:p>
          <a:endParaRPr lang="ru-RU"/>
        </a:p>
      </dgm:t>
    </dgm:pt>
    <dgm:pt modelId="{16E09692-8B66-4D4F-8E40-C8287B2C498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E98B2-F6FD-4A58-A53E-E0D81D0DBC41}" type="parTrans" cxnId="{AD16243D-8B50-412C-8135-0F4A7F8D645E}">
      <dgm:prSet/>
      <dgm:spPr/>
      <dgm:t>
        <a:bodyPr/>
        <a:lstStyle/>
        <a:p>
          <a:endParaRPr lang="ru-RU"/>
        </a:p>
      </dgm:t>
    </dgm:pt>
    <dgm:pt modelId="{C9B29534-A6CF-4D3D-AEC1-5E6FF5D1BBAF}" type="sibTrans" cxnId="{AD16243D-8B50-412C-8135-0F4A7F8D645E}">
      <dgm:prSet/>
      <dgm:spPr/>
      <dgm:t>
        <a:bodyPr/>
        <a:lstStyle/>
        <a:p>
          <a:endParaRPr lang="ru-RU"/>
        </a:p>
      </dgm:t>
    </dgm:pt>
    <dgm:pt modelId="{5D3B4710-7992-4E07-9ED2-0A96DEB4AA7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(7)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128A6-E123-4BD6-8298-DD773EA3D5A7}" type="parTrans" cxnId="{FEC21B07-B5D1-463B-934E-FDD5291B6D48}">
      <dgm:prSet/>
      <dgm:spPr/>
      <dgm:t>
        <a:bodyPr/>
        <a:lstStyle/>
        <a:p>
          <a:endParaRPr lang="ru-RU"/>
        </a:p>
      </dgm:t>
    </dgm:pt>
    <dgm:pt modelId="{B1E3A22B-74CD-438A-95DC-8FD517C2670B}" type="sibTrans" cxnId="{FEC21B07-B5D1-463B-934E-FDD5291B6D48}">
      <dgm:prSet/>
      <dgm:spPr/>
      <dgm:t>
        <a:bodyPr/>
        <a:lstStyle/>
        <a:p>
          <a:endParaRPr lang="ru-RU"/>
        </a:p>
      </dgm:t>
    </dgm:pt>
    <dgm:pt modelId="{B45100F1-AE72-4739-B83F-267E16A8E8CC}">
      <dgm:prSet phldrT="[Текст]"/>
      <dgm:spPr/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б.)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925F0-7457-481C-87FA-308FB266079D}" type="parTrans" cxnId="{DE2BCB12-C011-4FC1-A303-CE1D44D521D3}">
      <dgm:prSet/>
      <dgm:spPr/>
      <dgm:t>
        <a:bodyPr/>
        <a:lstStyle/>
        <a:p>
          <a:endParaRPr lang="ru-RU"/>
        </a:p>
      </dgm:t>
    </dgm:pt>
    <dgm:pt modelId="{E003857E-20B2-46A7-9F66-8BC76242CB9F}" type="sibTrans" cxnId="{DE2BCB12-C011-4FC1-A303-CE1D44D521D3}">
      <dgm:prSet/>
      <dgm:spPr/>
      <dgm:t>
        <a:bodyPr/>
        <a:lstStyle/>
        <a:p>
          <a:endParaRPr lang="ru-RU"/>
        </a:p>
      </dgm:t>
    </dgm:pt>
    <dgm:pt modelId="{9BE66570-BAA9-4872-9FFB-F31FFE89357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(8)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B0AA2-42B9-489E-837B-83AC863FA299}" type="parTrans" cxnId="{00EC11D4-F452-40AB-819C-DA1CFAEDD82F}">
      <dgm:prSet/>
      <dgm:spPr/>
      <dgm:t>
        <a:bodyPr/>
        <a:lstStyle/>
        <a:p>
          <a:endParaRPr lang="ru-RU"/>
        </a:p>
      </dgm:t>
    </dgm:pt>
    <dgm:pt modelId="{9B351CBA-5EE7-46A5-B172-C6A2EB048721}" type="sibTrans" cxnId="{00EC11D4-F452-40AB-819C-DA1CFAEDD82F}">
      <dgm:prSet/>
      <dgm:spPr/>
      <dgm:t>
        <a:bodyPr/>
        <a:lstStyle/>
        <a:p>
          <a:endParaRPr lang="ru-RU"/>
        </a:p>
      </dgm:t>
    </dgm:pt>
    <dgm:pt modelId="{3AD154FC-EC5E-4F7B-98E5-518E50D6FE5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B8D95-D38F-4ACD-996E-113BAC7680B7}" type="parTrans" cxnId="{AAA323BC-9416-4CF9-BE19-36F8CF8D38DF}">
      <dgm:prSet/>
      <dgm:spPr/>
      <dgm:t>
        <a:bodyPr/>
        <a:lstStyle/>
        <a:p>
          <a:endParaRPr lang="ru-RU"/>
        </a:p>
      </dgm:t>
    </dgm:pt>
    <dgm:pt modelId="{9AFCF40C-9F99-4646-AD75-0E5FCF90959B}" type="sibTrans" cxnId="{AAA323BC-9416-4CF9-BE19-36F8CF8D38DF}">
      <dgm:prSet/>
      <dgm:spPr/>
      <dgm:t>
        <a:bodyPr/>
        <a:lstStyle/>
        <a:p>
          <a:endParaRPr lang="ru-RU"/>
        </a:p>
      </dgm:t>
    </dgm:pt>
    <dgm:pt modelId="{160A29E2-BADD-4F1C-8BAB-21A9175867EF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б.)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195E0-E732-4C2F-9D22-B9341F959DE1}" type="parTrans" cxnId="{F0F36744-34A6-4BA1-9819-781101BA0078}">
      <dgm:prSet/>
      <dgm:spPr/>
      <dgm:t>
        <a:bodyPr/>
        <a:lstStyle/>
        <a:p>
          <a:endParaRPr lang="ru-RU"/>
        </a:p>
      </dgm:t>
    </dgm:pt>
    <dgm:pt modelId="{3E80F6CB-2D35-44C4-BD3F-CDD18517642A}" type="sibTrans" cxnId="{F0F36744-34A6-4BA1-9819-781101BA0078}">
      <dgm:prSet/>
      <dgm:spPr/>
      <dgm:t>
        <a:bodyPr/>
        <a:lstStyle/>
        <a:p>
          <a:endParaRPr lang="ru-RU"/>
        </a:p>
      </dgm:t>
    </dgm:pt>
    <dgm:pt modelId="{9FC0D328-566D-47CF-A9EC-092857F6AAB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(6)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142B2-6E8E-44DD-89E1-7854271DB496}" type="parTrans" cxnId="{CC83E822-21D7-4C87-8C9A-AAFE985D96EB}">
      <dgm:prSet/>
      <dgm:spPr/>
      <dgm:t>
        <a:bodyPr/>
        <a:lstStyle/>
        <a:p>
          <a:endParaRPr lang="ru-RU"/>
        </a:p>
      </dgm:t>
    </dgm:pt>
    <dgm:pt modelId="{D78DC8EF-D6AB-4A4D-B6EC-A77C718C53FB}" type="sibTrans" cxnId="{CC83E822-21D7-4C87-8C9A-AAFE985D96EB}">
      <dgm:prSet/>
      <dgm:spPr/>
      <dgm:t>
        <a:bodyPr/>
        <a:lstStyle/>
        <a:p>
          <a:endParaRPr lang="ru-RU"/>
        </a:p>
      </dgm:t>
    </dgm:pt>
    <dgm:pt modelId="{B711EDBE-8CAE-4B23-87DC-00E96F57EF6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(6)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863EF-8946-4230-89BD-AC69F50BDDB8}" type="parTrans" cxnId="{89F70FF0-8BC1-400D-BCD2-E34FF7A262E5}">
      <dgm:prSet/>
      <dgm:spPr/>
      <dgm:t>
        <a:bodyPr/>
        <a:lstStyle/>
        <a:p>
          <a:endParaRPr lang="ru-RU"/>
        </a:p>
      </dgm:t>
    </dgm:pt>
    <dgm:pt modelId="{2E3BA659-D543-433E-AAEF-19345A4F3EFE}" type="sibTrans" cxnId="{89F70FF0-8BC1-400D-BCD2-E34FF7A262E5}">
      <dgm:prSet/>
      <dgm:spPr/>
      <dgm:t>
        <a:bodyPr/>
        <a:lstStyle/>
        <a:p>
          <a:endParaRPr lang="ru-RU"/>
        </a:p>
      </dgm:t>
    </dgm:pt>
    <dgm:pt modelId="{30F9ADAF-0930-41D2-AA09-111D86757DCE}" type="pres">
      <dgm:prSet presAssocID="{AB8A70E7-E652-42E1-8969-44B16988D04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67BEE0-25D1-48E0-B2EA-B373171BBA2D}" type="pres">
      <dgm:prSet presAssocID="{B4174999-723B-40A7-A102-5FBFD1A2FACC}" presName="compNode" presStyleCnt="0"/>
      <dgm:spPr/>
    </dgm:pt>
    <dgm:pt modelId="{7DA6E928-57BE-4AF7-968F-7C29C01490AF}" type="pres">
      <dgm:prSet presAssocID="{B4174999-723B-40A7-A102-5FBFD1A2FACC}" presName="aNode" presStyleLbl="bgShp" presStyleIdx="0" presStyleCnt="3" custLinFactNeighborY="-1253"/>
      <dgm:spPr/>
      <dgm:t>
        <a:bodyPr/>
        <a:lstStyle/>
        <a:p>
          <a:endParaRPr lang="ru-RU"/>
        </a:p>
      </dgm:t>
    </dgm:pt>
    <dgm:pt modelId="{1ACDB6E8-A84D-43F7-828C-197DD497E856}" type="pres">
      <dgm:prSet presAssocID="{B4174999-723B-40A7-A102-5FBFD1A2FACC}" presName="textNode" presStyleLbl="bgShp" presStyleIdx="0" presStyleCnt="3"/>
      <dgm:spPr/>
      <dgm:t>
        <a:bodyPr/>
        <a:lstStyle/>
        <a:p>
          <a:endParaRPr lang="ru-RU"/>
        </a:p>
      </dgm:t>
    </dgm:pt>
    <dgm:pt modelId="{E0D67F3C-1A1A-419F-9EC0-1EC12D04BCCF}" type="pres">
      <dgm:prSet presAssocID="{B4174999-723B-40A7-A102-5FBFD1A2FACC}" presName="compChildNode" presStyleCnt="0"/>
      <dgm:spPr/>
    </dgm:pt>
    <dgm:pt modelId="{E2E4B70F-8DDC-4D0F-A5CD-4DB37EDF6CA0}" type="pres">
      <dgm:prSet presAssocID="{B4174999-723B-40A7-A102-5FBFD1A2FACC}" presName="theInnerList" presStyleCnt="0"/>
      <dgm:spPr/>
    </dgm:pt>
    <dgm:pt modelId="{CB59817E-CDAD-427E-9E75-54CC97B1ACC8}" type="pres">
      <dgm:prSet presAssocID="{16E09692-8B66-4D4F-8E40-C8287B2C498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D5BD3-AD1C-48FD-8A75-04FBECAA70FB}" type="pres">
      <dgm:prSet presAssocID="{16E09692-8B66-4D4F-8E40-C8287B2C498D}" presName="aSpace2" presStyleCnt="0"/>
      <dgm:spPr/>
    </dgm:pt>
    <dgm:pt modelId="{CE7C623A-AFDC-41AC-A6BF-BEC2FF38F077}" type="pres">
      <dgm:prSet presAssocID="{5D3B4710-7992-4E07-9ED2-0A96DEB4AA7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A5253-6433-438E-B672-FD21C0BC0AF4}" type="pres">
      <dgm:prSet presAssocID="{B4174999-723B-40A7-A102-5FBFD1A2FACC}" presName="aSpace" presStyleCnt="0"/>
      <dgm:spPr/>
    </dgm:pt>
    <dgm:pt modelId="{813C334B-FE25-43C5-9E84-2FD8C0595686}" type="pres">
      <dgm:prSet presAssocID="{B45100F1-AE72-4739-B83F-267E16A8E8CC}" presName="compNode" presStyleCnt="0"/>
      <dgm:spPr/>
    </dgm:pt>
    <dgm:pt modelId="{D256C985-F308-4993-BE4F-6C020997D7C1}" type="pres">
      <dgm:prSet presAssocID="{B45100F1-AE72-4739-B83F-267E16A8E8CC}" presName="aNode" presStyleLbl="bgShp" presStyleIdx="1" presStyleCnt="3"/>
      <dgm:spPr/>
      <dgm:t>
        <a:bodyPr/>
        <a:lstStyle/>
        <a:p>
          <a:endParaRPr lang="ru-RU"/>
        </a:p>
      </dgm:t>
    </dgm:pt>
    <dgm:pt modelId="{02A8C007-D609-4250-A0AE-70415FDD3004}" type="pres">
      <dgm:prSet presAssocID="{B45100F1-AE72-4739-B83F-267E16A8E8CC}" presName="textNode" presStyleLbl="bgShp" presStyleIdx="1" presStyleCnt="3"/>
      <dgm:spPr/>
      <dgm:t>
        <a:bodyPr/>
        <a:lstStyle/>
        <a:p>
          <a:endParaRPr lang="ru-RU"/>
        </a:p>
      </dgm:t>
    </dgm:pt>
    <dgm:pt modelId="{F59D67D2-FF18-4ADA-899A-D0CF70F704B6}" type="pres">
      <dgm:prSet presAssocID="{B45100F1-AE72-4739-B83F-267E16A8E8CC}" presName="compChildNode" presStyleCnt="0"/>
      <dgm:spPr/>
    </dgm:pt>
    <dgm:pt modelId="{8C3FC269-80CF-4B82-A86F-061834FA6C9E}" type="pres">
      <dgm:prSet presAssocID="{B45100F1-AE72-4739-B83F-267E16A8E8CC}" presName="theInnerList" presStyleCnt="0"/>
      <dgm:spPr/>
    </dgm:pt>
    <dgm:pt modelId="{2F6A9572-D573-4251-BB60-33C5DCEDF1FC}" type="pres">
      <dgm:prSet presAssocID="{9BE66570-BAA9-4872-9FFB-F31FFE893579}" presName="childNode" presStyleLbl="node1" presStyleIdx="2" presStyleCnt="6" custLinFactNeighborX="-1659" custLinFactNeighborY="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58DFE-7479-4224-AC01-6B5EA0E65EE8}" type="pres">
      <dgm:prSet presAssocID="{9BE66570-BAA9-4872-9FFB-F31FFE893579}" presName="aSpace2" presStyleCnt="0"/>
      <dgm:spPr/>
    </dgm:pt>
    <dgm:pt modelId="{05235E29-579D-4659-90D5-621141B602D3}" type="pres">
      <dgm:prSet presAssocID="{3AD154FC-EC5E-4F7B-98E5-518E50D6FE59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2FECB-EED4-485C-8AF1-3EFA40193E09}" type="pres">
      <dgm:prSet presAssocID="{B45100F1-AE72-4739-B83F-267E16A8E8CC}" presName="aSpace" presStyleCnt="0"/>
      <dgm:spPr/>
    </dgm:pt>
    <dgm:pt modelId="{0C3DAE43-0BC7-46A7-B5C3-B39726B635F1}" type="pres">
      <dgm:prSet presAssocID="{160A29E2-BADD-4F1C-8BAB-21A9175867EF}" presName="compNode" presStyleCnt="0"/>
      <dgm:spPr/>
    </dgm:pt>
    <dgm:pt modelId="{F3AC3D3C-2B24-4908-BD4B-E32A49CEA1A3}" type="pres">
      <dgm:prSet presAssocID="{160A29E2-BADD-4F1C-8BAB-21A9175867EF}" presName="aNode" presStyleLbl="bgShp" presStyleIdx="2" presStyleCnt="3"/>
      <dgm:spPr/>
      <dgm:t>
        <a:bodyPr/>
        <a:lstStyle/>
        <a:p>
          <a:endParaRPr lang="ru-RU"/>
        </a:p>
      </dgm:t>
    </dgm:pt>
    <dgm:pt modelId="{122CA09F-4E60-4C5B-906E-D6D4F547EDCF}" type="pres">
      <dgm:prSet presAssocID="{160A29E2-BADD-4F1C-8BAB-21A9175867EF}" presName="textNode" presStyleLbl="bgShp" presStyleIdx="2" presStyleCnt="3"/>
      <dgm:spPr/>
      <dgm:t>
        <a:bodyPr/>
        <a:lstStyle/>
        <a:p>
          <a:endParaRPr lang="ru-RU"/>
        </a:p>
      </dgm:t>
    </dgm:pt>
    <dgm:pt modelId="{67789F44-90C1-4F63-A49D-597233F13A7A}" type="pres">
      <dgm:prSet presAssocID="{160A29E2-BADD-4F1C-8BAB-21A9175867EF}" presName="compChildNode" presStyleCnt="0"/>
      <dgm:spPr/>
    </dgm:pt>
    <dgm:pt modelId="{AB9EAD3C-A689-40CF-AAA5-3EF29EB930D6}" type="pres">
      <dgm:prSet presAssocID="{160A29E2-BADD-4F1C-8BAB-21A9175867EF}" presName="theInnerList" presStyleCnt="0"/>
      <dgm:spPr/>
    </dgm:pt>
    <dgm:pt modelId="{B7740428-5CFD-484D-ABD5-045D63889CA3}" type="pres">
      <dgm:prSet presAssocID="{9FC0D328-566D-47CF-A9EC-092857F6AAB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A4735-E109-44FC-A38A-FECC7538BF14}" type="pres">
      <dgm:prSet presAssocID="{9FC0D328-566D-47CF-A9EC-092857F6AABC}" presName="aSpace2" presStyleCnt="0"/>
      <dgm:spPr/>
    </dgm:pt>
    <dgm:pt modelId="{91ADAE43-9B5D-4327-8FE4-6927B26E066F}" type="pres">
      <dgm:prSet presAssocID="{B711EDBE-8CAE-4B23-87DC-00E96F57EF6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B272A-869C-4EFB-9447-CCF4A9D56ECB}" type="presOf" srcId="{9BE66570-BAA9-4872-9FFB-F31FFE893579}" destId="{2F6A9572-D573-4251-BB60-33C5DCEDF1FC}" srcOrd="0" destOrd="0" presId="urn:microsoft.com/office/officeart/2005/8/layout/lProcess2"/>
    <dgm:cxn modelId="{FEC21B07-B5D1-463B-934E-FDD5291B6D48}" srcId="{B4174999-723B-40A7-A102-5FBFD1A2FACC}" destId="{5D3B4710-7992-4E07-9ED2-0A96DEB4AA77}" srcOrd="1" destOrd="0" parTransId="{A16128A6-E123-4BD6-8298-DD773EA3D5A7}" sibTransId="{B1E3A22B-74CD-438A-95DC-8FD517C2670B}"/>
    <dgm:cxn modelId="{CC83E822-21D7-4C87-8C9A-AAFE985D96EB}" srcId="{160A29E2-BADD-4F1C-8BAB-21A9175867EF}" destId="{9FC0D328-566D-47CF-A9EC-092857F6AABC}" srcOrd="0" destOrd="0" parTransId="{643142B2-6E8E-44DD-89E1-7854271DB496}" sibTransId="{D78DC8EF-D6AB-4A4D-B6EC-A77C718C53FB}"/>
    <dgm:cxn modelId="{C89D5FBB-B031-443E-9B23-64FDEBBCDD88}" type="presOf" srcId="{5D3B4710-7992-4E07-9ED2-0A96DEB4AA77}" destId="{CE7C623A-AFDC-41AC-A6BF-BEC2FF38F077}" srcOrd="0" destOrd="0" presId="urn:microsoft.com/office/officeart/2005/8/layout/lProcess2"/>
    <dgm:cxn modelId="{00EC11D4-F452-40AB-819C-DA1CFAEDD82F}" srcId="{B45100F1-AE72-4739-B83F-267E16A8E8CC}" destId="{9BE66570-BAA9-4872-9FFB-F31FFE893579}" srcOrd="0" destOrd="0" parTransId="{176B0AA2-42B9-489E-837B-83AC863FA299}" sibTransId="{9B351CBA-5EE7-46A5-B172-C6A2EB048721}"/>
    <dgm:cxn modelId="{B8FED81F-DDE2-4F2F-BDBE-02640AE27272}" type="presOf" srcId="{B4174999-723B-40A7-A102-5FBFD1A2FACC}" destId="{1ACDB6E8-A84D-43F7-828C-197DD497E856}" srcOrd="1" destOrd="0" presId="urn:microsoft.com/office/officeart/2005/8/layout/lProcess2"/>
    <dgm:cxn modelId="{A9002B0E-9273-4F85-8416-E47AA6609C0C}" type="presOf" srcId="{B45100F1-AE72-4739-B83F-267E16A8E8CC}" destId="{D256C985-F308-4993-BE4F-6C020997D7C1}" srcOrd="0" destOrd="0" presId="urn:microsoft.com/office/officeart/2005/8/layout/lProcess2"/>
    <dgm:cxn modelId="{DE2BCB12-C011-4FC1-A303-CE1D44D521D3}" srcId="{AB8A70E7-E652-42E1-8969-44B16988D042}" destId="{B45100F1-AE72-4739-B83F-267E16A8E8CC}" srcOrd="1" destOrd="0" parTransId="{7E8925F0-7457-481C-87FA-308FB266079D}" sibTransId="{E003857E-20B2-46A7-9F66-8BC76242CB9F}"/>
    <dgm:cxn modelId="{A5714F00-2DC5-4F96-A395-7C7AEFA14CED}" type="presOf" srcId="{3AD154FC-EC5E-4F7B-98E5-518E50D6FE59}" destId="{05235E29-579D-4659-90D5-621141B602D3}" srcOrd="0" destOrd="0" presId="urn:microsoft.com/office/officeart/2005/8/layout/lProcess2"/>
    <dgm:cxn modelId="{A1415F2F-26B5-4243-A51E-FCB1DE696EF1}" type="presOf" srcId="{9FC0D328-566D-47CF-A9EC-092857F6AABC}" destId="{B7740428-5CFD-484D-ABD5-045D63889CA3}" srcOrd="0" destOrd="0" presId="urn:microsoft.com/office/officeart/2005/8/layout/lProcess2"/>
    <dgm:cxn modelId="{DF07A35C-CEE1-4600-B748-0FBBD67071CD}" srcId="{AB8A70E7-E652-42E1-8969-44B16988D042}" destId="{B4174999-723B-40A7-A102-5FBFD1A2FACC}" srcOrd="0" destOrd="0" parTransId="{6498DAE4-8FF3-4E2D-91B9-BBCF59AA940C}" sibTransId="{05F5239E-4724-42F1-9D9A-17A7A8652924}"/>
    <dgm:cxn modelId="{AAA323BC-9416-4CF9-BE19-36F8CF8D38DF}" srcId="{B45100F1-AE72-4739-B83F-267E16A8E8CC}" destId="{3AD154FC-EC5E-4F7B-98E5-518E50D6FE59}" srcOrd="1" destOrd="0" parTransId="{D79B8D95-D38F-4ACD-996E-113BAC7680B7}" sibTransId="{9AFCF40C-9F99-4646-AD75-0E5FCF90959B}"/>
    <dgm:cxn modelId="{AF465322-FA26-40F6-BAD2-B420703D141C}" type="presOf" srcId="{160A29E2-BADD-4F1C-8BAB-21A9175867EF}" destId="{F3AC3D3C-2B24-4908-BD4B-E32A49CEA1A3}" srcOrd="0" destOrd="0" presId="urn:microsoft.com/office/officeart/2005/8/layout/lProcess2"/>
    <dgm:cxn modelId="{F0F36744-34A6-4BA1-9819-781101BA0078}" srcId="{AB8A70E7-E652-42E1-8969-44B16988D042}" destId="{160A29E2-BADD-4F1C-8BAB-21A9175867EF}" srcOrd="2" destOrd="0" parTransId="{C8A195E0-E732-4C2F-9D22-B9341F959DE1}" sibTransId="{3E80F6CB-2D35-44C4-BD3F-CDD18517642A}"/>
    <dgm:cxn modelId="{579CA4C5-0830-446B-AA37-6457FA639054}" type="presOf" srcId="{B4174999-723B-40A7-A102-5FBFD1A2FACC}" destId="{7DA6E928-57BE-4AF7-968F-7C29C01490AF}" srcOrd="0" destOrd="0" presId="urn:microsoft.com/office/officeart/2005/8/layout/lProcess2"/>
    <dgm:cxn modelId="{BF997946-EFE0-4CA6-8E6A-6226FCE37175}" type="presOf" srcId="{B45100F1-AE72-4739-B83F-267E16A8E8CC}" destId="{02A8C007-D609-4250-A0AE-70415FDD3004}" srcOrd="1" destOrd="0" presId="urn:microsoft.com/office/officeart/2005/8/layout/lProcess2"/>
    <dgm:cxn modelId="{192B4DCD-11DA-4F63-8730-C0019AFC5FCE}" type="presOf" srcId="{AB8A70E7-E652-42E1-8969-44B16988D042}" destId="{30F9ADAF-0930-41D2-AA09-111D86757DCE}" srcOrd="0" destOrd="0" presId="urn:microsoft.com/office/officeart/2005/8/layout/lProcess2"/>
    <dgm:cxn modelId="{89F70FF0-8BC1-400D-BCD2-E34FF7A262E5}" srcId="{160A29E2-BADD-4F1C-8BAB-21A9175867EF}" destId="{B711EDBE-8CAE-4B23-87DC-00E96F57EF65}" srcOrd="1" destOrd="0" parTransId="{646863EF-8946-4230-89BD-AC69F50BDDB8}" sibTransId="{2E3BA659-D543-433E-AAEF-19345A4F3EFE}"/>
    <dgm:cxn modelId="{AFB61A65-EE5A-46A8-AEAB-496C527AB73C}" type="presOf" srcId="{B711EDBE-8CAE-4B23-87DC-00E96F57EF65}" destId="{91ADAE43-9B5D-4327-8FE4-6927B26E066F}" srcOrd="0" destOrd="0" presId="urn:microsoft.com/office/officeart/2005/8/layout/lProcess2"/>
    <dgm:cxn modelId="{7F236409-6F85-485F-B832-DA879DB00BA1}" type="presOf" srcId="{16E09692-8B66-4D4F-8E40-C8287B2C498D}" destId="{CB59817E-CDAD-427E-9E75-54CC97B1ACC8}" srcOrd="0" destOrd="0" presId="urn:microsoft.com/office/officeart/2005/8/layout/lProcess2"/>
    <dgm:cxn modelId="{AD16243D-8B50-412C-8135-0F4A7F8D645E}" srcId="{B4174999-723B-40A7-A102-5FBFD1A2FACC}" destId="{16E09692-8B66-4D4F-8E40-C8287B2C498D}" srcOrd="0" destOrd="0" parTransId="{EC8E98B2-F6FD-4A58-A53E-E0D81D0DBC41}" sibTransId="{C9B29534-A6CF-4D3D-AEC1-5E6FF5D1BBAF}"/>
    <dgm:cxn modelId="{ED1AEFB2-2AC8-4022-909A-869B17F67877}" type="presOf" srcId="{160A29E2-BADD-4F1C-8BAB-21A9175867EF}" destId="{122CA09F-4E60-4C5B-906E-D6D4F547EDCF}" srcOrd="1" destOrd="0" presId="urn:microsoft.com/office/officeart/2005/8/layout/lProcess2"/>
    <dgm:cxn modelId="{1D1EA824-599D-47C5-A2A2-E4B70544D0F6}" type="presParOf" srcId="{30F9ADAF-0930-41D2-AA09-111D86757DCE}" destId="{9567BEE0-25D1-48E0-B2EA-B373171BBA2D}" srcOrd="0" destOrd="0" presId="urn:microsoft.com/office/officeart/2005/8/layout/lProcess2"/>
    <dgm:cxn modelId="{C90405C7-3444-4B03-BF54-6074CD77FE0C}" type="presParOf" srcId="{9567BEE0-25D1-48E0-B2EA-B373171BBA2D}" destId="{7DA6E928-57BE-4AF7-968F-7C29C01490AF}" srcOrd="0" destOrd="0" presId="urn:microsoft.com/office/officeart/2005/8/layout/lProcess2"/>
    <dgm:cxn modelId="{93E404AC-EB9D-4036-92A1-7BB071B47A93}" type="presParOf" srcId="{9567BEE0-25D1-48E0-B2EA-B373171BBA2D}" destId="{1ACDB6E8-A84D-43F7-828C-197DD497E856}" srcOrd="1" destOrd="0" presId="urn:microsoft.com/office/officeart/2005/8/layout/lProcess2"/>
    <dgm:cxn modelId="{E2629D3B-8E9F-4499-8643-500A61008BA2}" type="presParOf" srcId="{9567BEE0-25D1-48E0-B2EA-B373171BBA2D}" destId="{E0D67F3C-1A1A-419F-9EC0-1EC12D04BCCF}" srcOrd="2" destOrd="0" presId="urn:microsoft.com/office/officeart/2005/8/layout/lProcess2"/>
    <dgm:cxn modelId="{64E5DE09-8BBF-406B-AA68-E51F5370370A}" type="presParOf" srcId="{E0D67F3C-1A1A-419F-9EC0-1EC12D04BCCF}" destId="{E2E4B70F-8DDC-4D0F-A5CD-4DB37EDF6CA0}" srcOrd="0" destOrd="0" presId="urn:microsoft.com/office/officeart/2005/8/layout/lProcess2"/>
    <dgm:cxn modelId="{44133D2F-39AD-460E-93D3-1F2738C03C43}" type="presParOf" srcId="{E2E4B70F-8DDC-4D0F-A5CD-4DB37EDF6CA0}" destId="{CB59817E-CDAD-427E-9E75-54CC97B1ACC8}" srcOrd="0" destOrd="0" presId="urn:microsoft.com/office/officeart/2005/8/layout/lProcess2"/>
    <dgm:cxn modelId="{CFB4E3A7-83DF-4EB8-A917-B0690626CCEF}" type="presParOf" srcId="{E2E4B70F-8DDC-4D0F-A5CD-4DB37EDF6CA0}" destId="{496D5BD3-AD1C-48FD-8A75-04FBECAA70FB}" srcOrd="1" destOrd="0" presId="urn:microsoft.com/office/officeart/2005/8/layout/lProcess2"/>
    <dgm:cxn modelId="{E687300A-BF7E-4A98-A9FF-0AE49714F4EE}" type="presParOf" srcId="{E2E4B70F-8DDC-4D0F-A5CD-4DB37EDF6CA0}" destId="{CE7C623A-AFDC-41AC-A6BF-BEC2FF38F077}" srcOrd="2" destOrd="0" presId="urn:microsoft.com/office/officeart/2005/8/layout/lProcess2"/>
    <dgm:cxn modelId="{F3213FF0-9036-4198-961F-2C979EBAD5C5}" type="presParOf" srcId="{30F9ADAF-0930-41D2-AA09-111D86757DCE}" destId="{C64A5253-6433-438E-B672-FD21C0BC0AF4}" srcOrd="1" destOrd="0" presId="urn:microsoft.com/office/officeart/2005/8/layout/lProcess2"/>
    <dgm:cxn modelId="{012BBFBF-FAAF-40F5-8939-E5040D380E32}" type="presParOf" srcId="{30F9ADAF-0930-41D2-AA09-111D86757DCE}" destId="{813C334B-FE25-43C5-9E84-2FD8C0595686}" srcOrd="2" destOrd="0" presId="urn:microsoft.com/office/officeart/2005/8/layout/lProcess2"/>
    <dgm:cxn modelId="{796C2E84-AC72-4DAA-A1E6-D7F225B85704}" type="presParOf" srcId="{813C334B-FE25-43C5-9E84-2FD8C0595686}" destId="{D256C985-F308-4993-BE4F-6C020997D7C1}" srcOrd="0" destOrd="0" presId="urn:microsoft.com/office/officeart/2005/8/layout/lProcess2"/>
    <dgm:cxn modelId="{F6E8E8EE-8D48-4A85-8932-B80D863A5D08}" type="presParOf" srcId="{813C334B-FE25-43C5-9E84-2FD8C0595686}" destId="{02A8C007-D609-4250-A0AE-70415FDD3004}" srcOrd="1" destOrd="0" presId="urn:microsoft.com/office/officeart/2005/8/layout/lProcess2"/>
    <dgm:cxn modelId="{1BBAF05E-79C6-42E9-A6B8-F6E6079DF612}" type="presParOf" srcId="{813C334B-FE25-43C5-9E84-2FD8C0595686}" destId="{F59D67D2-FF18-4ADA-899A-D0CF70F704B6}" srcOrd="2" destOrd="0" presId="urn:microsoft.com/office/officeart/2005/8/layout/lProcess2"/>
    <dgm:cxn modelId="{5B57EED2-1B44-4079-AEC8-F1281CDCDF25}" type="presParOf" srcId="{F59D67D2-FF18-4ADA-899A-D0CF70F704B6}" destId="{8C3FC269-80CF-4B82-A86F-061834FA6C9E}" srcOrd="0" destOrd="0" presId="urn:microsoft.com/office/officeart/2005/8/layout/lProcess2"/>
    <dgm:cxn modelId="{89E3F1E3-C645-4483-9B96-BC78AE5AFF5F}" type="presParOf" srcId="{8C3FC269-80CF-4B82-A86F-061834FA6C9E}" destId="{2F6A9572-D573-4251-BB60-33C5DCEDF1FC}" srcOrd="0" destOrd="0" presId="urn:microsoft.com/office/officeart/2005/8/layout/lProcess2"/>
    <dgm:cxn modelId="{01393DF1-15A1-46E2-93E6-1622C1DDBF56}" type="presParOf" srcId="{8C3FC269-80CF-4B82-A86F-061834FA6C9E}" destId="{E4558DFE-7479-4224-AC01-6B5EA0E65EE8}" srcOrd="1" destOrd="0" presId="urn:microsoft.com/office/officeart/2005/8/layout/lProcess2"/>
    <dgm:cxn modelId="{6F2936F5-7361-4B8D-B8D7-C87A31423F2F}" type="presParOf" srcId="{8C3FC269-80CF-4B82-A86F-061834FA6C9E}" destId="{05235E29-579D-4659-90D5-621141B602D3}" srcOrd="2" destOrd="0" presId="urn:microsoft.com/office/officeart/2005/8/layout/lProcess2"/>
    <dgm:cxn modelId="{30A8B635-1089-4A4E-A884-AC1CB2D34B33}" type="presParOf" srcId="{30F9ADAF-0930-41D2-AA09-111D86757DCE}" destId="{F682FECB-EED4-485C-8AF1-3EFA40193E09}" srcOrd="3" destOrd="0" presId="urn:microsoft.com/office/officeart/2005/8/layout/lProcess2"/>
    <dgm:cxn modelId="{0F8DE658-D61F-4ACE-91D9-C49BAC7AD91E}" type="presParOf" srcId="{30F9ADAF-0930-41D2-AA09-111D86757DCE}" destId="{0C3DAE43-0BC7-46A7-B5C3-B39726B635F1}" srcOrd="4" destOrd="0" presId="urn:microsoft.com/office/officeart/2005/8/layout/lProcess2"/>
    <dgm:cxn modelId="{4C6AEC04-323E-4B1E-9EC3-3BDCF813239D}" type="presParOf" srcId="{0C3DAE43-0BC7-46A7-B5C3-B39726B635F1}" destId="{F3AC3D3C-2B24-4908-BD4B-E32A49CEA1A3}" srcOrd="0" destOrd="0" presId="urn:microsoft.com/office/officeart/2005/8/layout/lProcess2"/>
    <dgm:cxn modelId="{5F04AA0F-7F2A-4F0A-A3B4-CD6EFB38EDE3}" type="presParOf" srcId="{0C3DAE43-0BC7-46A7-B5C3-B39726B635F1}" destId="{122CA09F-4E60-4C5B-906E-D6D4F547EDCF}" srcOrd="1" destOrd="0" presId="urn:microsoft.com/office/officeart/2005/8/layout/lProcess2"/>
    <dgm:cxn modelId="{C5FC971B-3057-4D2B-AA86-3C9FCE87FB85}" type="presParOf" srcId="{0C3DAE43-0BC7-46A7-B5C3-B39726B635F1}" destId="{67789F44-90C1-4F63-A49D-597233F13A7A}" srcOrd="2" destOrd="0" presId="urn:microsoft.com/office/officeart/2005/8/layout/lProcess2"/>
    <dgm:cxn modelId="{44A54AB8-B0B1-4ED9-831A-0A01748516FA}" type="presParOf" srcId="{67789F44-90C1-4F63-A49D-597233F13A7A}" destId="{AB9EAD3C-A689-40CF-AAA5-3EF29EB930D6}" srcOrd="0" destOrd="0" presId="urn:microsoft.com/office/officeart/2005/8/layout/lProcess2"/>
    <dgm:cxn modelId="{ED21F95D-68DA-424D-BF56-0EC08E05D172}" type="presParOf" srcId="{AB9EAD3C-A689-40CF-AAA5-3EF29EB930D6}" destId="{B7740428-5CFD-484D-ABD5-045D63889CA3}" srcOrd="0" destOrd="0" presId="urn:microsoft.com/office/officeart/2005/8/layout/lProcess2"/>
    <dgm:cxn modelId="{52AB2FDB-74F9-4B43-A700-682F59F2B11B}" type="presParOf" srcId="{AB9EAD3C-A689-40CF-AAA5-3EF29EB930D6}" destId="{BB4A4735-E109-44FC-A38A-FECC7538BF14}" srcOrd="1" destOrd="0" presId="urn:microsoft.com/office/officeart/2005/8/layout/lProcess2"/>
    <dgm:cxn modelId="{5053AAE5-13C0-4A9A-9CB4-310CB57C91A9}" type="presParOf" srcId="{AB9EAD3C-A689-40CF-AAA5-3EF29EB930D6}" destId="{91ADAE43-9B5D-4327-8FE4-6927B26E066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(62,4)</a:t>
          </a: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(59</a:t>
          </a:r>
          <a:r>
            <a:rPr lang="uk-UA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/>
      <dgm:t>
        <a:bodyPr/>
        <a:lstStyle/>
        <a:p>
          <a:endParaRPr lang="ru-RU"/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/>
      <dgm:spPr>
        <a:solidFill>
          <a:srgbClr val="12A64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(62,7%)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(65,6%)</a:t>
          </a:r>
          <a:endParaRPr lang="ru-RU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ScaleX="132261" custScaleY="919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3976" custScaleY="80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006" custScaleY="77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44835" custScaleY="75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90000"/>
            </a:lnSpc>
          </a:pP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(3,9)</a:t>
          </a:r>
        </a:p>
        <a:p>
          <a:pPr>
            <a:lnSpc>
              <a:spcPct val="90000"/>
            </a:lnSpc>
          </a:pP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141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(4)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>
        <a:solidFill>
          <a:srgbClr val="4FD51F"/>
        </a:solidFill>
      </dgm:spPr>
      <dgm:t>
        <a:bodyPr/>
        <a:lstStyle/>
        <a:p>
          <a:endParaRPr lang="ru-RU" b="0">
            <a:solidFill>
              <a:srgbClr val="7030A0"/>
            </a:solidFill>
          </a:endParaRPr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142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(3,9)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143 (4)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Ang="5400000" custScaleX="283955" custScaleY="52451" custLinFactNeighborX="-1399" custLinFactNeighborY="-4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 custLinFactNeighborX="-2132" custLinFactNeighborY="-13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 custLinFactNeighborX="852" custLinFactNeighborY="-2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DFF3559-E5F2-4E30-894F-17FC41E3D62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9D04090-2670-471B-B8C9-E36E8F8E2438}" type="pres">
      <dgm:prSet presAssocID="{4DFF3559-E5F2-4E30-894F-17FC41E3D6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554D1-4BDD-4909-8642-36FDC845868A}" type="presOf" srcId="{4DFF3559-E5F2-4E30-894F-17FC41E3D621}" destId="{59D04090-2670-471B-B8C9-E36E8F8E2438}" srcOrd="0" destOrd="0" presId="urn:microsoft.com/office/officeart/2005/8/layout/list1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B8A70E7-E652-42E1-8969-44B16988D042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174999-723B-40A7-A102-5FBFD1A2FACC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8DAE4-8FF3-4E2D-91B9-BBCF59AA940C}" type="parTrans" cxnId="{DF07A35C-CEE1-4600-B748-0FBBD67071CD}">
      <dgm:prSet/>
      <dgm:spPr/>
      <dgm:t>
        <a:bodyPr/>
        <a:lstStyle/>
        <a:p>
          <a:endParaRPr lang="ru-RU"/>
        </a:p>
      </dgm:t>
    </dgm:pt>
    <dgm:pt modelId="{05F5239E-4724-42F1-9D9A-17A7A8652924}" type="sibTrans" cxnId="{DF07A35C-CEE1-4600-B748-0FBBD67071CD}">
      <dgm:prSet/>
      <dgm:spPr/>
      <dgm:t>
        <a:bodyPr/>
        <a:lstStyle/>
        <a:p>
          <a:endParaRPr lang="ru-RU"/>
        </a:p>
      </dgm:t>
    </dgm:pt>
    <dgm:pt modelId="{16E09692-8B66-4D4F-8E40-C8287B2C498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E98B2-F6FD-4A58-A53E-E0D81D0DBC41}" type="parTrans" cxnId="{AD16243D-8B50-412C-8135-0F4A7F8D645E}">
      <dgm:prSet/>
      <dgm:spPr/>
      <dgm:t>
        <a:bodyPr/>
        <a:lstStyle/>
        <a:p>
          <a:endParaRPr lang="ru-RU"/>
        </a:p>
      </dgm:t>
    </dgm:pt>
    <dgm:pt modelId="{C9B29534-A6CF-4D3D-AEC1-5E6FF5D1BBAF}" type="sibTrans" cxnId="{AD16243D-8B50-412C-8135-0F4A7F8D645E}">
      <dgm:prSet/>
      <dgm:spPr/>
      <dgm:t>
        <a:bodyPr/>
        <a:lstStyle/>
        <a:p>
          <a:endParaRPr lang="ru-RU"/>
        </a:p>
      </dgm:t>
    </dgm:pt>
    <dgm:pt modelId="{5D3B4710-7992-4E07-9ED2-0A96DEB4AA7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(6)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128A6-E123-4BD6-8298-DD773EA3D5A7}" type="parTrans" cxnId="{FEC21B07-B5D1-463B-934E-FDD5291B6D48}">
      <dgm:prSet/>
      <dgm:spPr/>
      <dgm:t>
        <a:bodyPr/>
        <a:lstStyle/>
        <a:p>
          <a:endParaRPr lang="ru-RU"/>
        </a:p>
      </dgm:t>
    </dgm:pt>
    <dgm:pt modelId="{B1E3A22B-74CD-438A-95DC-8FD517C2670B}" type="sibTrans" cxnId="{FEC21B07-B5D1-463B-934E-FDD5291B6D48}">
      <dgm:prSet/>
      <dgm:spPr/>
      <dgm:t>
        <a:bodyPr/>
        <a:lstStyle/>
        <a:p>
          <a:endParaRPr lang="ru-RU"/>
        </a:p>
      </dgm:t>
    </dgm:pt>
    <dgm:pt modelId="{B45100F1-AE72-4739-B83F-267E16A8E8CC}">
      <dgm:prSet phldrT="[Текст]"/>
      <dgm:spPr/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б.)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925F0-7457-481C-87FA-308FB266079D}" type="parTrans" cxnId="{DE2BCB12-C011-4FC1-A303-CE1D44D521D3}">
      <dgm:prSet/>
      <dgm:spPr/>
      <dgm:t>
        <a:bodyPr/>
        <a:lstStyle/>
        <a:p>
          <a:endParaRPr lang="ru-RU"/>
        </a:p>
      </dgm:t>
    </dgm:pt>
    <dgm:pt modelId="{E003857E-20B2-46A7-9F66-8BC76242CB9F}" type="sibTrans" cxnId="{DE2BCB12-C011-4FC1-A303-CE1D44D521D3}">
      <dgm:prSet/>
      <dgm:spPr/>
      <dgm:t>
        <a:bodyPr/>
        <a:lstStyle/>
        <a:p>
          <a:endParaRPr lang="ru-RU"/>
        </a:p>
      </dgm:t>
    </dgm:pt>
    <dgm:pt modelId="{9BE66570-BAA9-4872-9FFB-F31FFE89357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B0AA2-42B9-489E-837B-83AC863FA299}" type="parTrans" cxnId="{00EC11D4-F452-40AB-819C-DA1CFAEDD82F}">
      <dgm:prSet/>
      <dgm:spPr/>
      <dgm:t>
        <a:bodyPr/>
        <a:lstStyle/>
        <a:p>
          <a:endParaRPr lang="ru-RU"/>
        </a:p>
      </dgm:t>
    </dgm:pt>
    <dgm:pt modelId="{9B351CBA-5EE7-46A5-B172-C6A2EB048721}" type="sibTrans" cxnId="{00EC11D4-F452-40AB-819C-DA1CFAEDD82F}">
      <dgm:prSet/>
      <dgm:spPr/>
      <dgm:t>
        <a:bodyPr/>
        <a:lstStyle/>
        <a:p>
          <a:endParaRPr lang="ru-RU"/>
        </a:p>
      </dgm:t>
    </dgm:pt>
    <dgm:pt modelId="{3AD154FC-EC5E-4F7B-98E5-518E50D6FE5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B8D95-D38F-4ACD-996E-113BAC7680B7}" type="parTrans" cxnId="{AAA323BC-9416-4CF9-BE19-36F8CF8D38DF}">
      <dgm:prSet/>
      <dgm:spPr/>
      <dgm:t>
        <a:bodyPr/>
        <a:lstStyle/>
        <a:p>
          <a:endParaRPr lang="ru-RU"/>
        </a:p>
      </dgm:t>
    </dgm:pt>
    <dgm:pt modelId="{9AFCF40C-9F99-4646-AD75-0E5FCF90959B}" type="sibTrans" cxnId="{AAA323BC-9416-4CF9-BE19-36F8CF8D38DF}">
      <dgm:prSet/>
      <dgm:spPr/>
      <dgm:t>
        <a:bodyPr/>
        <a:lstStyle/>
        <a:p>
          <a:endParaRPr lang="ru-RU"/>
        </a:p>
      </dgm:t>
    </dgm:pt>
    <dgm:pt modelId="{160A29E2-BADD-4F1C-8BAB-21A9175867EF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б.)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195E0-E732-4C2F-9D22-B9341F959DE1}" type="parTrans" cxnId="{F0F36744-34A6-4BA1-9819-781101BA0078}">
      <dgm:prSet/>
      <dgm:spPr/>
      <dgm:t>
        <a:bodyPr/>
        <a:lstStyle/>
        <a:p>
          <a:endParaRPr lang="ru-RU"/>
        </a:p>
      </dgm:t>
    </dgm:pt>
    <dgm:pt modelId="{3E80F6CB-2D35-44C4-BD3F-CDD18517642A}" type="sibTrans" cxnId="{F0F36744-34A6-4BA1-9819-781101BA0078}">
      <dgm:prSet/>
      <dgm:spPr/>
      <dgm:t>
        <a:bodyPr/>
        <a:lstStyle/>
        <a:p>
          <a:endParaRPr lang="ru-RU"/>
        </a:p>
      </dgm:t>
    </dgm:pt>
    <dgm:pt modelId="{9FC0D328-566D-47CF-A9EC-092857F6AAB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142B2-6E8E-44DD-89E1-7854271DB496}" type="parTrans" cxnId="{CC83E822-21D7-4C87-8C9A-AAFE985D96EB}">
      <dgm:prSet/>
      <dgm:spPr/>
      <dgm:t>
        <a:bodyPr/>
        <a:lstStyle/>
        <a:p>
          <a:endParaRPr lang="ru-RU"/>
        </a:p>
      </dgm:t>
    </dgm:pt>
    <dgm:pt modelId="{D78DC8EF-D6AB-4A4D-B6EC-A77C718C53FB}" type="sibTrans" cxnId="{CC83E822-21D7-4C87-8C9A-AAFE985D96EB}">
      <dgm:prSet/>
      <dgm:spPr/>
      <dgm:t>
        <a:bodyPr/>
        <a:lstStyle/>
        <a:p>
          <a:endParaRPr lang="ru-RU"/>
        </a:p>
      </dgm:t>
    </dgm:pt>
    <dgm:pt modelId="{B711EDBE-8CAE-4B23-87DC-00E96F57EF6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863EF-8946-4230-89BD-AC69F50BDDB8}" type="parTrans" cxnId="{89F70FF0-8BC1-400D-BCD2-E34FF7A262E5}">
      <dgm:prSet/>
      <dgm:spPr/>
      <dgm:t>
        <a:bodyPr/>
        <a:lstStyle/>
        <a:p>
          <a:endParaRPr lang="ru-RU"/>
        </a:p>
      </dgm:t>
    </dgm:pt>
    <dgm:pt modelId="{2E3BA659-D543-433E-AAEF-19345A4F3EFE}" type="sibTrans" cxnId="{89F70FF0-8BC1-400D-BCD2-E34FF7A262E5}">
      <dgm:prSet/>
      <dgm:spPr/>
      <dgm:t>
        <a:bodyPr/>
        <a:lstStyle/>
        <a:p>
          <a:endParaRPr lang="ru-RU"/>
        </a:p>
      </dgm:t>
    </dgm:pt>
    <dgm:pt modelId="{30F9ADAF-0930-41D2-AA09-111D86757DCE}" type="pres">
      <dgm:prSet presAssocID="{AB8A70E7-E652-42E1-8969-44B16988D04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67BEE0-25D1-48E0-B2EA-B373171BBA2D}" type="pres">
      <dgm:prSet presAssocID="{B4174999-723B-40A7-A102-5FBFD1A2FACC}" presName="compNode" presStyleCnt="0"/>
      <dgm:spPr/>
    </dgm:pt>
    <dgm:pt modelId="{7DA6E928-57BE-4AF7-968F-7C29C01490AF}" type="pres">
      <dgm:prSet presAssocID="{B4174999-723B-40A7-A102-5FBFD1A2FACC}" presName="aNode" presStyleLbl="bgShp" presStyleIdx="0" presStyleCnt="3" custLinFactNeighborY="-1253"/>
      <dgm:spPr/>
      <dgm:t>
        <a:bodyPr/>
        <a:lstStyle/>
        <a:p>
          <a:endParaRPr lang="ru-RU"/>
        </a:p>
      </dgm:t>
    </dgm:pt>
    <dgm:pt modelId="{1ACDB6E8-A84D-43F7-828C-197DD497E856}" type="pres">
      <dgm:prSet presAssocID="{B4174999-723B-40A7-A102-5FBFD1A2FACC}" presName="textNode" presStyleLbl="bgShp" presStyleIdx="0" presStyleCnt="3"/>
      <dgm:spPr/>
      <dgm:t>
        <a:bodyPr/>
        <a:lstStyle/>
        <a:p>
          <a:endParaRPr lang="ru-RU"/>
        </a:p>
      </dgm:t>
    </dgm:pt>
    <dgm:pt modelId="{E0D67F3C-1A1A-419F-9EC0-1EC12D04BCCF}" type="pres">
      <dgm:prSet presAssocID="{B4174999-723B-40A7-A102-5FBFD1A2FACC}" presName="compChildNode" presStyleCnt="0"/>
      <dgm:spPr/>
    </dgm:pt>
    <dgm:pt modelId="{E2E4B70F-8DDC-4D0F-A5CD-4DB37EDF6CA0}" type="pres">
      <dgm:prSet presAssocID="{B4174999-723B-40A7-A102-5FBFD1A2FACC}" presName="theInnerList" presStyleCnt="0"/>
      <dgm:spPr/>
    </dgm:pt>
    <dgm:pt modelId="{CB59817E-CDAD-427E-9E75-54CC97B1ACC8}" type="pres">
      <dgm:prSet presAssocID="{16E09692-8B66-4D4F-8E40-C8287B2C498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D5BD3-AD1C-48FD-8A75-04FBECAA70FB}" type="pres">
      <dgm:prSet presAssocID="{16E09692-8B66-4D4F-8E40-C8287B2C498D}" presName="aSpace2" presStyleCnt="0"/>
      <dgm:spPr/>
    </dgm:pt>
    <dgm:pt modelId="{CE7C623A-AFDC-41AC-A6BF-BEC2FF38F077}" type="pres">
      <dgm:prSet presAssocID="{5D3B4710-7992-4E07-9ED2-0A96DEB4AA7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A5253-6433-438E-B672-FD21C0BC0AF4}" type="pres">
      <dgm:prSet presAssocID="{B4174999-723B-40A7-A102-5FBFD1A2FACC}" presName="aSpace" presStyleCnt="0"/>
      <dgm:spPr/>
    </dgm:pt>
    <dgm:pt modelId="{813C334B-FE25-43C5-9E84-2FD8C0595686}" type="pres">
      <dgm:prSet presAssocID="{B45100F1-AE72-4739-B83F-267E16A8E8CC}" presName="compNode" presStyleCnt="0"/>
      <dgm:spPr/>
    </dgm:pt>
    <dgm:pt modelId="{D256C985-F308-4993-BE4F-6C020997D7C1}" type="pres">
      <dgm:prSet presAssocID="{B45100F1-AE72-4739-B83F-267E16A8E8CC}" presName="aNode" presStyleLbl="bgShp" presStyleIdx="1" presStyleCnt="3"/>
      <dgm:spPr/>
      <dgm:t>
        <a:bodyPr/>
        <a:lstStyle/>
        <a:p>
          <a:endParaRPr lang="ru-RU"/>
        </a:p>
      </dgm:t>
    </dgm:pt>
    <dgm:pt modelId="{02A8C007-D609-4250-A0AE-70415FDD3004}" type="pres">
      <dgm:prSet presAssocID="{B45100F1-AE72-4739-B83F-267E16A8E8CC}" presName="textNode" presStyleLbl="bgShp" presStyleIdx="1" presStyleCnt="3"/>
      <dgm:spPr/>
      <dgm:t>
        <a:bodyPr/>
        <a:lstStyle/>
        <a:p>
          <a:endParaRPr lang="ru-RU"/>
        </a:p>
      </dgm:t>
    </dgm:pt>
    <dgm:pt modelId="{F59D67D2-FF18-4ADA-899A-D0CF70F704B6}" type="pres">
      <dgm:prSet presAssocID="{B45100F1-AE72-4739-B83F-267E16A8E8CC}" presName="compChildNode" presStyleCnt="0"/>
      <dgm:spPr/>
    </dgm:pt>
    <dgm:pt modelId="{8C3FC269-80CF-4B82-A86F-061834FA6C9E}" type="pres">
      <dgm:prSet presAssocID="{B45100F1-AE72-4739-B83F-267E16A8E8CC}" presName="theInnerList" presStyleCnt="0"/>
      <dgm:spPr/>
    </dgm:pt>
    <dgm:pt modelId="{2F6A9572-D573-4251-BB60-33C5DCEDF1FC}" type="pres">
      <dgm:prSet presAssocID="{9BE66570-BAA9-4872-9FFB-F31FFE893579}" presName="childNode" presStyleLbl="node1" presStyleIdx="2" presStyleCnt="6" custLinFactNeighborX="-1659" custLinFactNeighborY="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58DFE-7479-4224-AC01-6B5EA0E65EE8}" type="pres">
      <dgm:prSet presAssocID="{9BE66570-BAA9-4872-9FFB-F31FFE893579}" presName="aSpace2" presStyleCnt="0"/>
      <dgm:spPr/>
    </dgm:pt>
    <dgm:pt modelId="{05235E29-579D-4659-90D5-621141B602D3}" type="pres">
      <dgm:prSet presAssocID="{3AD154FC-EC5E-4F7B-98E5-518E50D6FE59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2FECB-EED4-485C-8AF1-3EFA40193E09}" type="pres">
      <dgm:prSet presAssocID="{B45100F1-AE72-4739-B83F-267E16A8E8CC}" presName="aSpace" presStyleCnt="0"/>
      <dgm:spPr/>
    </dgm:pt>
    <dgm:pt modelId="{0C3DAE43-0BC7-46A7-B5C3-B39726B635F1}" type="pres">
      <dgm:prSet presAssocID="{160A29E2-BADD-4F1C-8BAB-21A9175867EF}" presName="compNode" presStyleCnt="0"/>
      <dgm:spPr/>
    </dgm:pt>
    <dgm:pt modelId="{F3AC3D3C-2B24-4908-BD4B-E32A49CEA1A3}" type="pres">
      <dgm:prSet presAssocID="{160A29E2-BADD-4F1C-8BAB-21A9175867EF}" presName="aNode" presStyleLbl="bgShp" presStyleIdx="2" presStyleCnt="3"/>
      <dgm:spPr/>
      <dgm:t>
        <a:bodyPr/>
        <a:lstStyle/>
        <a:p>
          <a:endParaRPr lang="ru-RU"/>
        </a:p>
      </dgm:t>
    </dgm:pt>
    <dgm:pt modelId="{122CA09F-4E60-4C5B-906E-D6D4F547EDCF}" type="pres">
      <dgm:prSet presAssocID="{160A29E2-BADD-4F1C-8BAB-21A9175867EF}" presName="textNode" presStyleLbl="bgShp" presStyleIdx="2" presStyleCnt="3"/>
      <dgm:spPr/>
      <dgm:t>
        <a:bodyPr/>
        <a:lstStyle/>
        <a:p>
          <a:endParaRPr lang="ru-RU"/>
        </a:p>
      </dgm:t>
    </dgm:pt>
    <dgm:pt modelId="{67789F44-90C1-4F63-A49D-597233F13A7A}" type="pres">
      <dgm:prSet presAssocID="{160A29E2-BADD-4F1C-8BAB-21A9175867EF}" presName="compChildNode" presStyleCnt="0"/>
      <dgm:spPr/>
    </dgm:pt>
    <dgm:pt modelId="{AB9EAD3C-A689-40CF-AAA5-3EF29EB930D6}" type="pres">
      <dgm:prSet presAssocID="{160A29E2-BADD-4F1C-8BAB-21A9175867EF}" presName="theInnerList" presStyleCnt="0"/>
      <dgm:spPr/>
    </dgm:pt>
    <dgm:pt modelId="{B7740428-5CFD-484D-ABD5-045D63889CA3}" type="pres">
      <dgm:prSet presAssocID="{9FC0D328-566D-47CF-A9EC-092857F6AAB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A4735-E109-44FC-A38A-FECC7538BF14}" type="pres">
      <dgm:prSet presAssocID="{9FC0D328-566D-47CF-A9EC-092857F6AABC}" presName="aSpace2" presStyleCnt="0"/>
      <dgm:spPr/>
    </dgm:pt>
    <dgm:pt modelId="{91ADAE43-9B5D-4327-8FE4-6927B26E066F}" type="pres">
      <dgm:prSet presAssocID="{B711EDBE-8CAE-4B23-87DC-00E96F57EF6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B272A-869C-4EFB-9447-CCF4A9D56ECB}" type="presOf" srcId="{9BE66570-BAA9-4872-9FFB-F31FFE893579}" destId="{2F6A9572-D573-4251-BB60-33C5DCEDF1FC}" srcOrd="0" destOrd="0" presId="urn:microsoft.com/office/officeart/2005/8/layout/lProcess2"/>
    <dgm:cxn modelId="{FEC21B07-B5D1-463B-934E-FDD5291B6D48}" srcId="{B4174999-723B-40A7-A102-5FBFD1A2FACC}" destId="{5D3B4710-7992-4E07-9ED2-0A96DEB4AA77}" srcOrd="1" destOrd="0" parTransId="{A16128A6-E123-4BD6-8298-DD773EA3D5A7}" sibTransId="{B1E3A22B-74CD-438A-95DC-8FD517C2670B}"/>
    <dgm:cxn modelId="{CC83E822-21D7-4C87-8C9A-AAFE985D96EB}" srcId="{160A29E2-BADD-4F1C-8BAB-21A9175867EF}" destId="{9FC0D328-566D-47CF-A9EC-092857F6AABC}" srcOrd="0" destOrd="0" parTransId="{643142B2-6E8E-44DD-89E1-7854271DB496}" sibTransId="{D78DC8EF-D6AB-4A4D-B6EC-A77C718C53FB}"/>
    <dgm:cxn modelId="{C89D5FBB-B031-443E-9B23-64FDEBBCDD88}" type="presOf" srcId="{5D3B4710-7992-4E07-9ED2-0A96DEB4AA77}" destId="{CE7C623A-AFDC-41AC-A6BF-BEC2FF38F077}" srcOrd="0" destOrd="0" presId="urn:microsoft.com/office/officeart/2005/8/layout/lProcess2"/>
    <dgm:cxn modelId="{00EC11D4-F452-40AB-819C-DA1CFAEDD82F}" srcId="{B45100F1-AE72-4739-B83F-267E16A8E8CC}" destId="{9BE66570-BAA9-4872-9FFB-F31FFE893579}" srcOrd="0" destOrd="0" parTransId="{176B0AA2-42B9-489E-837B-83AC863FA299}" sibTransId="{9B351CBA-5EE7-46A5-B172-C6A2EB048721}"/>
    <dgm:cxn modelId="{B8FED81F-DDE2-4F2F-BDBE-02640AE27272}" type="presOf" srcId="{B4174999-723B-40A7-A102-5FBFD1A2FACC}" destId="{1ACDB6E8-A84D-43F7-828C-197DD497E856}" srcOrd="1" destOrd="0" presId="urn:microsoft.com/office/officeart/2005/8/layout/lProcess2"/>
    <dgm:cxn modelId="{A9002B0E-9273-4F85-8416-E47AA6609C0C}" type="presOf" srcId="{B45100F1-AE72-4739-B83F-267E16A8E8CC}" destId="{D256C985-F308-4993-BE4F-6C020997D7C1}" srcOrd="0" destOrd="0" presId="urn:microsoft.com/office/officeart/2005/8/layout/lProcess2"/>
    <dgm:cxn modelId="{DE2BCB12-C011-4FC1-A303-CE1D44D521D3}" srcId="{AB8A70E7-E652-42E1-8969-44B16988D042}" destId="{B45100F1-AE72-4739-B83F-267E16A8E8CC}" srcOrd="1" destOrd="0" parTransId="{7E8925F0-7457-481C-87FA-308FB266079D}" sibTransId="{E003857E-20B2-46A7-9F66-8BC76242CB9F}"/>
    <dgm:cxn modelId="{A5714F00-2DC5-4F96-A395-7C7AEFA14CED}" type="presOf" srcId="{3AD154FC-EC5E-4F7B-98E5-518E50D6FE59}" destId="{05235E29-579D-4659-90D5-621141B602D3}" srcOrd="0" destOrd="0" presId="urn:microsoft.com/office/officeart/2005/8/layout/lProcess2"/>
    <dgm:cxn modelId="{A1415F2F-26B5-4243-A51E-FCB1DE696EF1}" type="presOf" srcId="{9FC0D328-566D-47CF-A9EC-092857F6AABC}" destId="{B7740428-5CFD-484D-ABD5-045D63889CA3}" srcOrd="0" destOrd="0" presId="urn:microsoft.com/office/officeart/2005/8/layout/lProcess2"/>
    <dgm:cxn modelId="{DF07A35C-CEE1-4600-B748-0FBBD67071CD}" srcId="{AB8A70E7-E652-42E1-8969-44B16988D042}" destId="{B4174999-723B-40A7-A102-5FBFD1A2FACC}" srcOrd="0" destOrd="0" parTransId="{6498DAE4-8FF3-4E2D-91B9-BBCF59AA940C}" sibTransId="{05F5239E-4724-42F1-9D9A-17A7A8652924}"/>
    <dgm:cxn modelId="{AAA323BC-9416-4CF9-BE19-36F8CF8D38DF}" srcId="{B45100F1-AE72-4739-B83F-267E16A8E8CC}" destId="{3AD154FC-EC5E-4F7B-98E5-518E50D6FE59}" srcOrd="1" destOrd="0" parTransId="{D79B8D95-D38F-4ACD-996E-113BAC7680B7}" sibTransId="{9AFCF40C-9F99-4646-AD75-0E5FCF90959B}"/>
    <dgm:cxn modelId="{AF465322-FA26-40F6-BAD2-B420703D141C}" type="presOf" srcId="{160A29E2-BADD-4F1C-8BAB-21A9175867EF}" destId="{F3AC3D3C-2B24-4908-BD4B-E32A49CEA1A3}" srcOrd="0" destOrd="0" presId="urn:microsoft.com/office/officeart/2005/8/layout/lProcess2"/>
    <dgm:cxn modelId="{F0F36744-34A6-4BA1-9819-781101BA0078}" srcId="{AB8A70E7-E652-42E1-8969-44B16988D042}" destId="{160A29E2-BADD-4F1C-8BAB-21A9175867EF}" srcOrd="2" destOrd="0" parTransId="{C8A195E0-E732-4C2F-9D22-B9341F959DE1}" sibTransId="{3E80F6CB-2D35-44C4-BD3F-CDD18517642A}"/>
    <dgm:cxn modelId="{579CA4C5-0830-446B-AA37-6457FA639054}" type="presOf" srcId="{B4174999-723B-40A7-A102-5FBFD1A2FACC}" destId="{7DA6E928-57BE-4AF7-968F-7C29C01490AF}" srcOrd="0" destOrd="0" presId="urn:microsoft.com/office/officeart/2005/8/layout/lProcess2"/>
    <dgm:cxn modelId="{BF997946-EFE0-4CA6-8E6A-6226FCE37175}" type="presOf" srcId="{B45100F1-AE72-4739-B83F-267E16A8E8CC}" destId="{02A8C007-D609-4250-A0AE-70415FDD3004}" srcOrd="1" destOrd="0" presId="urn:microsoft.com/office/officeart/2005/8/layout/lProcess2"/>
    <dgm:cxn modelId="{192B4DCD-11DA-4F63-8730-C0019AFC5FCE}" type="presOf" srcId="{AB8A70E7-E652-42E1-8969-44B16988D042}" destId="{30F9ADAF-0930-41D2-AA09-111D86757DCE}" srcOrd="0" destOrd="0" presId="urn:microsoft.com/office/officeart/2005/8/layout/lProcess2"/>
    <dgm:cxn modelId="{89F70FF0-8BC1-400D-BCD2-E34FF7A262E5}" srcId="{160A29E2-BADD-4F1C-8BAB-21A9175867EF}" destId="{B711EDBE-8CAE-4B23-87DC-00E96F57EF65}" srcOrd="1" destOrd="0" parTransId="{646863EF-8946-4230-89BD-AC69F50BDDB8}" sibTransId="{2E3BA659-D543-433E-AAEF-19345A4F3EFE}"/>
    <dgm:cxn modelId="{AFB61A65-EE5A-46A8-AEAB-496C527AB73C}" type="presOf" srcId="{B711EDBE-8CAE-4B23-87DC-00E96F57EF65}" destId="{91ADAE43-9B5D-4327-8FE4-6927B26E066F}" srcOrd="0" destOrd="0" presId="urn:microsoft.com/office/officeart/2005/8/layout/lProcess2"/>
    <dgm:cxn modelId="{7F236409-6F85-485F-B832-DA879DB00BA1}" type="presOf" srcId="{16E09692-8B66-4D4F-8E40-C8287B2C498D}" destId="{CB59817E-CDAD-427E-9E75-54CC97B1ACC8}" srcOrd="0" destOrd="0" presId="urn:microsoft.com/office/officeart/2005/8/layout/lProcess2"/>
    <dgm:cxn modelId="{AD16243D-8B50-412C-8135-0F4A7F8D645E}" srcId="{B4174999-723B-40A7-A102-5FBFD1A2FACC}" destId="{16E09692-8B66-4D4F-8E40-C8287B2C498D}" srcOrd="0" destOrd="0" parTransId="{EC8E98B2-F6FD-4A58-A53E-E0D81D0DBC41}" sibTransId="{C9B29534-A6CF-4D3D-AEC1-5E6FF5D1BBAF}"/>
    <dgm:cxn modelId="{ED1AEFB2-2AC8-4022-909A-869B17F67877}" type="presOf" srcId="{160A29E2-BADD-4F1C-8BAB-21A9175867EF}" destId="{122CA09F-4E60-4C5B-906E-D6D4F547EDCF}" srcOrd="1" destOrd="0" presId="urn:microsoft.com/office/officeart/2005/8/layout/lProcess2"/>
    <dgm:cxn modelId="{1D1EA824-599D-47C5-A2A2-E4B70544D0F6}" type="presParOf" srcId="{30F9ADAF-0930-41D2-AA09-111D86757DCE}" destId="{9567BEE0-25D1-48E0-B2EA-B373171BBA2D}" srcOrd="0" destOrd="0" presId="urn:microsoft.com/office/officeart/2005/8/layout/lProcess2"/>
    <dgm:cxn modelId="{C90405C7-3444-4B03-BF54-6074CD77FE0C}" type="presParOf" srcId="{9567BEE0-25D1-48E0-B2EA-B373171BBA2D}" destId="{7DA6E928-57BE-4AF7-968F-7C29C01490AF}" srcOrd="0" destOrd="0" presId="urn:microsoft.com/office/officeart/2005/8/layout/lProcess2"/>
    <dgm:cxn modelId="{93E404AC-EB9D-4036-92A1-7BB071B47A93}" type="presParOf" srcId="{9567BEE0-25D1-48E0-B2EA-B373171BBA2D}" destId="{1ACDB6E8-A84D-43F7-828C-197DD497E856}" srcOrd="1" destOrd="0" presId="urn:microsoft.com/office/officeart/2005/8/layout/lProcess2"/>
    <dgm:cxn modelId="{E2629D3B-8E9F-4499-8643-500A61008BA2}" type="presParOf" srcId="{9567BEE0-25D1-48E0-B2EA-B373171BBA2D}" destId="{E0D67F3C-1A1A-419F-9EC0-1EC12D04BCCF}" srcOrd="2" destOrd="0" presId="urn:microsoft.com/office/officeart/2005/8/layout/lProcess2"/>
    <dgm:cxn modelId="{64E5DE09-8BBF-406B-AA68-E51F5370370A}" type="presParOf" srcId="{E0D67F3C-1A1A-419F-9EC0-1EC12D04BCCF}" destId="{E2E4B70F-8DDC-4D0F-A5CD-4DB37EDF6CA0}" srcOrd="0" destOrd="0" presId="urn:microsoft.com/office/officeart/2005/8/layout/lProcess2"/>
    <dgm:cxn modelId="{44133D2F-39AD-460E-93D3-1F2738C03C43}" type="presParOf" srcId="{E2E4B70F-8DDC-4D0F-A5CD-4DB37EDF6CA0}" destId="{CB59817E-CDAD-427E-9E75-54CC97B1ACC8}" srcOrd="0" destOrd="0" presId="urn:microsoft.com/office/officeart/2005/8/layout/lProcess2"/>
    <dgm:cxn modelId="{CFB4E3A7-83DF-4EB8-A917-B0690626CCEF}" type="presParOf" srcId="{E2E4B70F-8DDC-4D0F-A5CD-4DB37EDF6CA0}" destId="{496D5BD3-AD1C-48FD-8A75-04FBECAA70FB}" srcOrd="1" destOrd="0" presId="urn:microsoft.com/office/officeart/2005/8/layout/lProcess2"/>
    <dgm:cxn modelId="{E687300A-BF7E-4A98-A9FF-0AE49714F4EE}" type="presParOf" srcId="{E2E4B70F-8DDC-4D0F-A5CD-4DB37EDF6CA0}" destId="{CE7C623A-AFDC-41AC-A6BF-BEC2FF38F077}" srcOrd="2" destOrd="0" presId="urn:microsoft.com/office/officeart/2005/8/layout/lProcess2"/>
    <dgm:cxn modelId="{F3213FF0-9036-4198-961F-2C979EBAD5C5}" type="presParOf" srcId="{30F9ADAF-0930-41D2-AA09-111D86757DCE}" destId="{C64A5253-6433-438E-B672-FD21C0BC0AF4}" srcOrd="1" destOrd="0" presId="urn:microsoft.com/office/officeart/2005/8/layout/lProcess2"/>
    <dgm:cxn modelId="{012BBFBF-FAAF-40F5-8939-E5040D380E32}" type="presParOf" srcId="{30F9ADAF-0930-41D2-AA09-111D86757DCE}" destId="{813C334B-FE25-43C5-9E84-2FD8C0595686}" srcOrd="2" destOrd="0" presId="urn:microsoft.com/office/officeart/2005/8/layout/lProcess2"/>
    <dgm:cxn modelId="{796C2E84-AC72-4DAA-A1E6-D7F225B85704}" type="presParOf" srcId="{813C334B-FE25-43C5-9E84-2FD8C0595686}" destId="{D256C985-F308-4993-BE4F-6C020997D7C1}" srcOrd="0" destOrd="0" presId="urn:microsoft.com/office/officeart/2005/8/layout/lProcess2"/>
    <dgm:cxn modelId="{F6E8E8EE-8D48-4A85-8932-B80D863A5D08}" type="presParOf" srcId="{813C334B-FE25-43C5-9E84-2FD8C0595686}" destId="{02A8C007-D609-4250-A0AE-70415FDD3004}" srcOrd="1" destOrd="0" presId="urn:microsoft.com/office/officeart/2005/8/layout/lProcess2"/>
    <dgm:cxn modelId="{1BBAF05E-79C6-42E9-A6B8-F6E6079DF612}" type="presParOf" srcId="{813C334B-FE25-43C5-9E84-2FD8C0595686}" destId="{F59D67D2-FF18-4ADA-899A-D0CF70F704B6}" srcOrd="2" destOrd="0" presId="urn:microsoft.com/office/officeart/2005/8/layout/lProcess2"/>
    <dgm:cxn modelId="{5B57EED2-1B44-4079-AEC8-F1281CDCDF25}" type="presParOf" srcId="{F59D67D2-FF18-4ADA-899A-D0CF70F704B6}" destId="{8C3FC269-80CF-4B82-A86F-061834FA6C9E}" srcOrd="0" destOrd="0" presId="urn:microsoft.com/office/officeart/2005/8/layout/lProcess2"/>
    <dgm:cxn modelId="{89E3F1E3-C645-4483-9B96-BC78AE5AFF5F}" type="presParOf" srcId="{8C3FC269-80CF-4B82-A86F-061834FA6C9E}" destId="{2F6A9572-D573-4251-BB60-33C5DCEDF1FC}" srcOrd="0" destOrd="0" presId="urn:microsoft.com/office/officeart/2005/8/layout/lProcess2"/>
    <dgm:cxn modelId="{01393DF1-15A1-46E2-93E6-1622C1DDBF56}" type="presParOf" srcId="{8C3FC269-80CF-4B82-A86F-061834FA6C9E}" destId="{E4558DFE-7479-4224-AC01-6B5EA0E65EE8}" srcOrd="1" destOrd="0" presId="urn:microsoft.com/office/officeart/2005/8/layout/lProcess2"/>
    <dgm:cxn modelId="{6F2936F5-7361-4B8D-B8D7-C87A31423F2F}" type="presParOf" srcId="{8C3FC269-80CF-4B82-A86F-061834FA6C9E}" destId="{05235E29-579D-4659-90D5-621141B602D3}" srcOrd="2" destOrd="0" presId="urn:microsoft.com/office/officeart/2005/8/layout/lProcess2"/>
    <dgm:cxn modelId="{30A8B635-1089-4A4E-A884-AC1CB2D34B33}" type="presParOf" srcId="{30F9ADAF-0930-41D2-AA09-111D86757DCE}" destId="{F682FECB-EED4-485C-8AF1-3EFA40193E09}" srcOrd="3" destOrd="0" presId="urn:microsoft.com/office/officeart/2005/8/layout/lProcess2"/>
    <dgm:cxn modelId="{0F8DE658-D61F-4ACE-91D9-C49BAC7AD91E}" type="presParOf" srcId="{30F9ADAF-0930-41D2-AA09-111D86757DCE}" destId="{0C3DAE43-0BC7-46A7-B5C3-B39726B635F1}" srcOrd="4" destOrd="0" presId="urn:microsoft.com/office/officeart/2005/8/layout/lProcess2"/>
    <dgm:cxn modelId="{4C6AEC04-323E-4B1E-9EC3-3BDCF813239D}" type="presParOf" srcId="{0C3DAE43-0BC7-46A7-B5C3-B39726B635F1}" destId="{F3AC3D3C-2B24-4908-BD4B-E32A49CEA1A3}" srcOrd="0" destOrd="0" presId="urn:microsoft.com/office/officeart/2005/8/layout/lProcess2"/>
    <dgm:cxn modelId="{5F04AA0F-7F2A-4F0A-A3B4-CD6EFB38EDE3}" type="presParOf" srcId="{0C3DAE43-0BC7-46A7-B5C3-B39726B635F1}" destId="{122CA09F-4E60-4C5B-906E-D6D4F547EDCF}" srcOrd="1" destOrd="0" presId="urn:microsoft.com/office/officeart/2005/8/layout/lProcess2"/>
    <dgm:cxn modelId="{C5FC971B-3057-4D2B-AA86-3C9FCE87FB85}" type="presParOf" srcId="{0C3DAE43-0BC7-46A7-B5C3-B39726B635F1}" destId="{67789F44-90C1-4F63-A49D-597233F13A7A}" srcOrd="2" destOrd="0" presId="urn:microsoft.com/office/officeart/2005/8/layout/lProcess2"/>
    <dgm:cxn modelId="{44A54AB8-B0B1-4ED9-831A-0A01748516FA}" type="presParOf" srcId="{67789F44-90C1-4F63-A49D-597233F13A7A}" destId="{AB9EAD3C-A689-40CF-AAA5-3EF29EB930D6}" srcOrd="0" destOrd="0" presId="urn:microsoft.com/office/officeart/2005/8/layout/lProcess2"/>
    <dgm:cxn modelId="{ED21F95D-68DA-424D-BF56-0EC08E05D172}" type="presParOf" srcId="{AB9EAD3C-A689-40CF-AAA5-3EF29EB930D6}" destId="{B7740428-5CFD-484D-ABD5-045D63889CA3}" srcOrd="0" destOrd="0" presId="urn:microsoft.com/office/officeart/2005/8/layout/lProcess2"/>
    <dgm:cxn modelId="{52AB2FDB-74F9-4B43-A700-682F59F2B11B}" type="presParOf" srcId="{AB9EAD3C-A689-40CF-AAA5-3EF29EB930D6}" destId="{BB4A4735-E109-44FC-A38A-FECC7538BF14}" srcOrd="1" destOrd="0" presId="urn:microsoft.com/office/officeart/2005/8/layout/lProcess2"/>
    <dgm:cxn modelId="{5053AAE5-13C0-4A9A-9CB4-310CB57C91A9}" type="presParOf" srcId="{AB9EAD3C-A689-40CF-AAA5-3EF29EB930D6}" destId="{91ADAE43-9B5D-4327-8FE4-6927B26E066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(75,6 %)</a:t>
          </a: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 (89,8%)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/>
      <dgm:t>
        <a:bodyPr/>
        <a:lstStyle/>
        <a:p>
          <a:endParaRPr lang="ru-RU"/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/>
      <dgm:spPr>
        <a:solidFill>
          <a:srgbClr val="12A64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112 (72,1%)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/>
      <dgm:spPr>
        <a:solidFill>
          <a:srgbClr val="4FD51F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113 (65 %)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ScaleX="139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90000"/>
            </a:lnSpc>
          </a:pP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(8,03)</a:t>
          </a:r>
        </a:p>
        <a:p>
          <a:pPr>
            <a:lnSpc>
              <a:spcPct val="90000"/>
            </a:lnSpc>
          </a:pP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77B1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111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(8,6)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 b="0">
            <a:solidFill>
              <a:srgbClr val="7030A0"/>
            </a:solidFill>
          </a:endParaRPr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112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(8,0)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113 (7,5)</a:t>
          </a:r>
          <a:endParaRPr lang="ru-RU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Ang="5400000" custScaleX="283955" custScaleY="52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FF3559-E5F2-4E30-894F-17FC41E3D62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9D04090-2670-471B-B8C9-E36E8F8E2438}" type="pres">
      <dgm:prSet presAssocID="{4DFF3559-E5F2-4E30-894F-17FC41E3D6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554D1-4BDD-4909-8642-36FDC845868A}" type="presOf" srcId="{4DFF3559-E5F2-4E30-894F-17FC41E3D621}" destId="{59D04090-2670-471B-B8C9-E36E8F8E2438}" srcOrd="0" destOrd="0" presId="urn:microsoft.com/office/officeart/2005/8/layout/list1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8A70E7-E652-42E1-8969-44B16988D042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174999-723B-40A7-A102-5FBFD1A2FACC}">
      <dgm:prSet phldrT="[Текст]" custT="1"/>
      <dgm:spPr/>
      <dgm:t>
        <a:bodyPr/>
        <a:lstStyle/>
        <a:p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8DAE4-8FF3-4E2D-91B9-BBCF59AA940C}" type="parTrans" cxnId="{DF07A35C-CEE1-4600-B748-0FBBD67071CD}">
      <dgm:prSet/>
      <dgm:spPr/>
      <dgm:t>
        <a:bodyPr/>
        <a:lstStyle/>
        <a:p>
          <a:endParaRPr lang="ru-RU"/>
        </a:p>
      </dgm:t>
    </dgm:pt>
    <dgm:pt modelId="{05F5239E-4724-42F1-9D9A-17A7A8652924}" type="sibTrans" cxnId="{DF07A35C-CEE1-4600-B748-0FBBD67071CD}">
      <dgm:prSet/>
      <dgm:spPr/>
      <dgm:t>
        <a:bodyPr/>
        <a:lstStyle/>
        <a:p>
          <a:endParaRPr lang="ru-RU"/>
        </a:p>
      </dgm:t>
    </dgm:pt>
    <dgm:pt modelId="{16E09692-8B66-4D4F-8E40-C8287B2C498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E98B2-F6FD-4A58-A53E-E0D81D0DBC41}" type="parTrans" cxnId="{AD16243D-8B50-412C-8135-0F4A7F8D645E}">
      <dgm:prSet/>
      <dgm:spPr/>
      <dgm:t>
        <a:bodyPr/>
        <a:lstStyle/>
        <a:p>
          <a:endParaRPr lang="ru-RU"/>
        </a:p>
      </dgm:t>
    </dgm:pt>
    <dgm:pt modelId="{C9B29534-A6CF-4D3D-AEC1-5E6FF5D1BBAF}" type="sibTrans" cxnId="{AD16243D-8B50-412C-8135-0F4A7F8D645E}">
      <dgm:prSet/>
      <dgm:spPr/>
      <dgm:t>
        <a:bodyPr/>
        <a:lstStyle/>
        <a:p>
          <a:endParaRPr lang="ru-RU"/>
        </a:p>
      </dgm:t>
    </dgm:pt>
    <dgm:pt modelId="{5D3B4710-7992-4E07-9ED2-0A96DEB4AA7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(3)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128A6-E123-4BD6-8298-DD773EA3D5A7}" type="parTrans" cxnId="{FEC21B07-B5D1-463B-934E-FDD5291B6D48}">
      <dgm:prSet/>
      <dgm:spPr/>
      <dgm:t>
        <a:bodyPr/>
        <a:lstStyle/>
        <a:p>
          <a:endParaRPr lang="ru-RU"/>
        </a:p>
      </dgm:t>
    </dgm:pt>
    <dgm:pt modelId="{B1E3A22B-74CD-438A-95DC-8FD517C2670B}" type="sibTrans" cxnId="{FEC21B07-B5D1-463B-934E-FDD5291B6D48}">
      <dgm:prSet/>
      <dgm:spPr/>
      <dgm:t>
        <a:bodyPr/>
        <a:lstStyle/>
        <a:p>
          <a:endParaRPr lang="ru-RU"/>
        </a:p>
      </dgm:t>
    </dgm:pt>
    <dgm:pt modelId="{B45100F1-AE72-4739-B83F-267E16A8E8CC}">
      <dgm:prSet phldrT="[Текст]"/>
      <dgm:spPr/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б.)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925F0-7457-481C-87FA-308FB266079D}" type="parTrans" cxnId="{DE2BCB12-C011-4FC1-A303-CE1D44D521D3}">
      <dgm:prSet/>
      <dgm:spPr/>
      <dgm:t>
        <a:bodyPr/>
        <a:lstStyle/>
        <a:p>
          <a:endParaRPr lang="ru-RU"/>
        </a:p>
      </dgm:t>
    </dgm:pt>
    <dgm:pt modelId="{E003857E-20B2-46A7-9F66-8BC76242CB9F}" type="sibTrans" cxnId="{DE2BCB12-C011-4FC1-A303-CE1D44D521D3}">
      <dgm:prSet/>
      <dgm:spPr/>
      <dgm:t>
        <a:bodyPr/>
        <a:lstStyle/>
        <a:p>
          <a:endParaRPr lang="ru-RU"/>
        </a:p>
      </dgm:t>
    </dgm:pt>
    <dgm:pt modelId="{9BE66570-BAA9-4872-9FFB-F31FFE89357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B0AA2-42B9-489E-837B-83AC863FA299}" type="parTrans" cxnId="{00EC11D4-F452-40AB-819C-DA1CFAEDD82F}">
      <dgm:prSet/>
      <dgm:spPr/>
      <dgm:t>
        <a:bodyPr/>
        <a:lstStyle/>
        <a:p>
          <a:endParaRPr lang="ru-RU"/>
        </a:p>
      </dgm:t>
    </dgm:pt>
    <dgm:pt modelId="{9B351CBA-5EE7-46A5-B172-C6A2EB048721}" type="sibTrans" cxnId="{00EC11D4-F452-40AB-819C-DA1CFAEDD82F}">
      <dgm:prSet/>
      <dgm:spPr/>
      <dgm:t>
        <a:bodyPr/>
        <a:lstStyle/>
        <a:p>
          <a:endParaRPr lang="ru-RU"/>
        </a:p>
      </dgm:t>
    </dgm:pt>
    <dgm:pt modelId="{3AD154FC-EC5E-4F7B-98E5-518E50D6FE5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(11)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B8D95-D38F-4ACD-996E-113BAC7680B7}" type="parTrans" cxnId="{AAA323BC-9416-4CF9-BE19-36F8CF8D38DF}">
      <dgm:prSet/>
      <dgm:spPr/>
      <dgm:t>
        <a:bodyPr/>
        <a:lstStyle/>
        <a:p>
          <a:endParaRPr lang="ru-RU"/>
        </a:p>
      </dgm:t>
    </dgm:pt>
    <dgm:pt modelId="{9AFCF40C-9F99-4646-AD75-0E5FCF90959B}" type="sibTrans" cxnId="{AAA323BC-9416-4CF9-BE19-36F8CF8D38DF}">
      <dgm:prSet/>
      <dgm:spPr/>
      <dgm:t>
        <a:bodyPr/>
        <a:lstStyle/>
        <a:p>
          <a:endParaRPr lang="ru-RU"/>
        </a:p>
      </dgm:t>
    </dgm:pt>
    <dgm:pt modelId="{160A29E2-BADD-4F1C-8BAB-21A9175867EF}">
      <dgm:prSet phldrT="[Текст]"/>
      <dgm:spPr/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б.)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195E0-E732-4C2F-9D22-B9341F959DE1}" type="parTrans" cxnId="{F0F36744-34A6-4BA1-9819-781101BA0078}">
      <dgm:prSet/>
      <dgm:spPr/>
      <dgm:t>
        <a:bodyPr/>
        <a:lstStyle/>
        <a:p>
          <a:endParaRPr lang="ru-RU"/>
        </a:p>
      </dgm:t>
    </dgm:pt>
    <dgm:pt modelId="{3E80F6CB-2D35-44C4-BD3F-CDD18517642A}" type="sibTrans" cxnId="{F0F36744-34A6-4BA1-9819-781101BA0078}">
      <dgm:prSet/>
      <dgm:spPr/>
      <dgm:t>
        <a:bodyPr/>
        <a:lstStyle/>
        <a:p>
          <a:endParaRPr lang="ru-RU"/>
        </a:p>
      </dgm:t>
    </dgm:pt>
    <dgm:pt modelId="{9FC0D328-566D-47CF-A9EC-092857F6AAB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(14)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142B2-6E8E-44DD-89E1-7854271DB496}" type="parTrans" cxnId="{CC83E822-21D7-4C87-8C9A-AAFE985D96EB}">
      <dgm:prSet/>
      <dgm:spPr/>
      <dgm:t>
        <a:bodyPr/>
        <a:lstStyle/>
        <a:p>
          <a:endParaRPr lang="ru-RU"/>
        </a:p>
      </dgm:t>
    </dgm:pt>
    <dgm:pt modelId="{D78DC8EF-D6AB-4A4D-B6EC-A77C718C53FB}" type="sibTrans" cxnId="{CC83E822-21D7-4C87-8C9A-AAFE985D96EB}">
      <dgm:prSet/>
      <dgm:spPr/>
      <dgm:t>
        <a:bodyPr/>
        <a:lstStyle/>
        <a:p>
          <a:endParaRPr lang="ru-RU"/>
        </a:p>
      </dgm:t>
    </dgm:pt>
    <dgm:pt modelId="{B711EDBE-8CAE-4B23-87DC-00E96F57EF6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(14)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863EF-8946-4230-89BD-AC69F50BDDB8}" type="parTrans" cxnId="{89F70FF0-8BC1-400D-BCD2-E34FF7A262E5}">
      <dgm:prSet/>
      <dgm:spPr/>
      <dgm:t>
        <a:bodyPr/>
        <a:lstStyle/>
        <a:p>
          <a:endParaRPr lang="ru-RU"/>
        </a:p>
      </dgm:t>
    </dgm:pt>
    <dgm:pt modelId="{2E3BA659-D543-433E-AAEF-19345A4F3EFE}" type="sibTrans" cxnId="{89F70FF0-8BC1-400D-BCD2-E34FF7A262E5}">
      <dgm:prSet/>
      <dgm:spPr/>
      <dgm:t>
        <a:bodyPr/>
        <a:lstStyle/>
        <a:p>
          <a:endParaRPr lang="ru-RU"/>
        </a:p>
      </dgm:t>
    </dgm:pt>
    <dgm:pt modelId="{30F9ADAF-0930-41D2-AA09-111D86757DCE}" type="pres">
      <dgm:prSet presAssocID="{AB8A70E7-E652-42E1-8969-44B16988D04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67BEE0-25D1-48E0-B2EA-B373171BBA2D}" type="pres">
      <dgm:prSet presAssocID="{B4174999-723B-40A7-A102-5FBFD1A2FACC}" presName="compNode" presStyleCnt="0"/>
      <dgm:spPr/>
    </dgm:pt>
    <dgm:pt modelId="{7DA6E928-57BE-4AF7-968F-7C29C01490AF}" type="pres">
      <dgm:prSet presAssocID="{B4174999-723B-40A7-A102-5FBFD1A2FACC}" presName="aNode" presStyleLbl="bgShp" presStyleIdx="0" presStyleCnt="3" custLinFactNeighborY="-1253"/>
      <dgm:spPr/>
      <dgm:t>
        <a:bodyPr/>
        <a:lstStyle/>
        <a:p>
          <a:endParaRPr lang="ru-RU"/>
        </a:p>
      </dgm:t>
    </dgm:pt>
    <dgm:pt modelId="{1ACDB6E8-A84D-43F7-828C-197DD497E856}" type="pres">
      <dgm:prSet presAssocID="{B4174999-723B-40A7-A102-5FBFD1A2FACC}" presName="textNode" presStyleLbl="bgShp" presStyleIdx="0" presStyleCnt="3"/>
      <dgm:spPr/>
      <dgm:t>
        <a:bodyPr/>
        <a:lstStyle/>
        <a:p>
          <a:endParaRPr lang="ru-RU"/>
        </a:p>
      </dgm:t>
    </dgm:pt>
    <dgm:pt modelId="{E0D67F3C-1A1A-419F-9EC0-1EC12D04BCCF}" type="pres">
      <dgm:prSet presAssocID="{B4174999-723B-40A7-A102-5FBFD1A2FACC}" presName="compChildNode" presStyleCnt="0"/>
      <dgm:spPr/>
    </dgm:pt>
    <dgm:pt modelId="{E2E4B70F-8DDC-4D0F-A5CD-4DB37EDF6CA0}" type="pres">
      <dgm:prSet presAssocID="{B4174999-723B-40A7-A102-5FBFD1A2FACC}" presName="theInnerList" presStyleCnt="0"/>
      <dgm:spPr/>
    </dgm:pt>
    <dgm:pt modelId="{CB59817E-CDAD-427E-9E75-54CC97B1ACC8}" type="pres">
      <dgm:prSet presAssocID="{16E09692-8B66-4D4F-8E40-C8287B2C498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D5BD3-AD1C-48FD-8A75-04FBECAA70FB}" type="pres">
      <dgm:prSet presAssocID="{16E09692-8B66-4D4F-8E40-C8287B2C498D}" presName="aSpace2" presStyleCnt="0"/>
      <dgm:spPr/>
    </dgm:pt>
    <dgm:pt modelId="{CE7C623A-AFDC-41AC-A6BF-BEC2FF38F077}" type="pres">
      <dgm:prSet presAssocID="{5D3B4710-7992-4E07-9ED2-0A96DEB4AA7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A5253-6433-438E-B672-FD21C0BC0AF4}" type="pres">
      <dgm:prSet presAssocID="{B4174999-723B-40A7-A102-5FBFD1A2FACC}" presName="aSpace" presStyleCnt="0"/>
      <dgm:spPr/>
    </dgm:pt>
    <dgm:pt modelId="{813C334B-FE25-43C5-9E84-2FD8C0595686}" type="pres">
      <dgm:prSet presAssocID="{B45100F1-AE72-4739-B83F-267E16A8E8CC}" presName="compNode" presStyleCnt="0"/>
      <dgm:spPr/>
    </dgm:pt>
    <dgm:pt modelId="{D256C985-F308-4993-BE4F-6C020997D7C1}" type="pres">
      <dgm:prSet presAssocID="{B45100F1-AE72-4739-B83F-267E16A8E8CC}" presName="aNode" presStyleLbl="bgShp" presStyleIdx="1" presStyleCnt="3"/>
      <dgm:spPr/>
      <dgm:t>
        <a:bodyPr/>
        <a:lstStyle/>
        <a:p>
          <a:endParaRPr lang="ru-RU"/>
        </a:p>
      </dgm:t>
    </dgm:pt>
    <dgm:pt modelId="{02A8C007-D609-4250-A0AE-70415FDD3004}" type="pres">
      <dgm:prSet presAssocID="{B45100F1-AE72-4739-B83F-267E16A8E8CC}" presName="textNode" presStyleLbl="bgShp" presStyleIdx="1" presStyleCnt="3"/>
      <dgm:spPr/>
      <dgm:t>
        <a:bodyPr/>
        <a:lstStyle/>
        <a:p>
          <a:endParaRPr lang="ru-RU"/>
        </a:p>
      </dgm:t>
    </dgm:pt>
    <dgm:pt modelId="{F59D67D2-FF18-4ADA-899A-D0CF70F704B6}" type="pres">
      <dgm:prSet presAssocID="{B45100F1-AE72-4739-B83F-267E16A8E8CC}" presName="compChildNode" presStyleCnt="0"/>
      <dgm:spPr/>
    </dgm:pt>
    <dgm:pt modelId="{8C3FC269-80CF-4B82-A86F-061834FA6C9E}" type="pres">
      <dgm:prSet presAssocID="{B45100F1-AE72-4739-B83F-267E16A8E8CC}" presName="theInnerList" presStyleCnt="0"/>
      <dgm:spPr/>
    </dgm:pt>
    <dgm:pt modelId="{2F6A9572-D573-4251-BB60-33C5DCEDF1FC}" type="pres">
      <dgm:prSet presAssocID="{9BE66570-BAA9-4872-9FFB-F31FFE893579}" presName="childNode" presStyleLbl="node1" presStyleIdx="2" presStyleCnt="6" custLinFactNeighborX="-1659" custLinFactNeighborY="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58DFE-7479-4224-AC01-6B5EA0E65EE8}" type="pres">
      <dgm:prSet presAssocID="{9BE66570-BAA9-4872-9FFB-F31FFE893579}" presName="aSpace2" presStyleCnt="0"/>
      <dgm:spPr/>
    </dgm:pt>
    <dgm:pt modelId="{05235E29-579D-4659-90D5-621141B602D3}" type="pres">
      <dgm:prSet presAssocID="{3AD154FC-EC5E-4F7B-98E5-518E50D6FE59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2FECB-EED4-485C-8AF1-3EFA40193E09}" type="pres">
      <dgm:prSet presAssocID="{B45100F1-AE72-4739-B83F-267E16A8E8CC}" presName="aSpace" presStyleCnt="0"/>
      <dgm:spPr/>
    </dgm:pt>
    <dgm:pt modelId="{0C3DAE43-0BC7-46A7-B5C3-B39726B635F1}" type="pres">
      <dgm:prSet presAssocID="{160A29E2-BADD-4F1C-8BAB-21A9175867EF}" presName="compNode" presStyleCnt="0"/>
      <dgm:spPr/>
    </dgm:pt>
    <dgm:pt modelId="{F3AC3D3C-2B24-4908-BD4B-E32A49CEA1A3}" type="pres">
      <dgm:prSet presAssocID="{160A29E2-BADD-4F1C-8BAB-21A9175867EF}" presName="aNode" presStyleLbl="bgShp" presStyleIdx="2" presStyleCnt="3"/>
      <dgm:spPr/>
      <dgm:t>
        <a:bodyPr/>
        <a:lstStyle/>
        <a:p>
          <a:endParaRPr lang="ru-RU"/>
        </a:p>
      </dgm:t>
    </dgm:pt>
    <dgm:pt modelId="{122CA09F-4E60-4C5B-906E-D6D4F547EDCF}" type="pres">
      <dgm:prSet presAssocID="{160A29E2-BADD-4F1C-8BAB-21A9175867EF}" presName="textNode" presStyleLbl="bgShp" presStyleIdx="2" presStyleCnt="3"/>
      <dgm:spPr/>
      <dgm:t>
        <a:bodyPr/>
        <a:lstStyle/>
        <a:p>
          <a:endParaRPr lang="ru-RU"/>
        </a:p>
      </dgm:t>
    </dgm:pt>
    <dgm:pt modelId="{67789F44-90C1-4F63-A49D-597233F13A7A}" type="pres">
      <dgm:prSet presAssocID="{160A29E2-BADD-4F1C-8BAB-21A9175867EF}" presName="compChildNode" presStyleCnt="0"/>
      <dgm:spPr/>
    </dgm:pt>
    <dgm:pt modelId="{AB9EAD3C-A689-40CF-AAA5-3EF29EB930D6}" type="pres">
      <dgm:prSet presAssocID="{160A29E2-BADD-4F1C-8BAB-21A9175867EF}" presName="theInnerList" presStyleCnt="0"/>
      <dgm:spPr/>
    </dgm:pt>
    <dgm:pt modelId="{B7740428-5CFD-484D-ABD5-045D63889CA3}" type="pres">
      <dgm:prSet presAssocID="{9FC0D328-566D-47CF-A9EC-092857F6AAB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A4735-E109-44FC-A38A-FECC7538BF14}" type="pres">
      <dgm:prSet presAssocID="{9FC0D328-566D-47CF-A9EC-092857F6AABC}" presName="aSpace2" presStyleCnt="0"/>
      <dgm:spPr/>
    </dgm:pt>
    <dgm:pt modelId="{91ADAE43-9B5D-4327-8FE4-6927B26E066F}" type="pres">
      <dgm:prSet presAssocID="{B711EDBE-8CAE-4B23-87DC-00E96F57EF6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B272A-869C-4EFB-9447-CCF4A9D56ECB}" type="presOf" srcId="{9BE66570-BAA9-4872-9FFB-F31FFE893579}" destId="{2F6A9572-D573-4251-BB60-33C5DCEDF1FC}" srcOrd="0" destOrd="0" presId="urn:microsoft.com/office/officeart/2005/8/layout/lProcess2"/>
    <dgm:cxn modelId="{FEC21B07-B5D1-463B-934E-FDD5291B6D48}" srcId="{B4174999-723B-40A7-A102-5FBFD1A2FACC}" destId="{5D3B4710-7992-4E07-9ED2-0A96DEB4AA77}" srcOrd="1" destOrd="0" parTransId="{A16128A6-E123-4BD6-8298-DD773EA3D5A7}" sibTransId="{B1E3A22B-74CD-438A-95DC-8FD517C2670B}"/>
    <dgm:cxn modelId="{CC83E822-21D7-4C87-8C9A-AAFE985D96EB}" srcId="{160A29E2-BADD-4F1C-8BAB-21A9175867EF}" destId="{9FC0D328-566D-47CF-A9EC-092857F6AABC}" srcOrd="0" destOrd="0" parTransId="{643142B2-6E8E-44DD-89E1-7854271DB496}" sibTransId="{D78DC8EF-D6AB-4A4D-B6EC-A77C718C53FB}"/>
    <dgm:cxn modelId="{C89D5FBB-B031-443E-9B23-64FDEBBCDD88}" type="presOf" srcId="{5D3B4710-7992-4E07-9ED2-0A96DEB4AA77}" destId="{CE7C623A-AFDC-41AC-A6BF-BEC2FF38F077}" srcOrd="0" destOrd="0" presId="urn:microsoft.com/office/officeart/2005/8/layout/lProcess2"/>
    <dgm:cxn modelId="{00EC11D4-F452-40AB-819C-DA1CFAEDD82F}" srcId="{B45100F1-AE72-4739-B83F-267E16A8E8CC}" destId="{9BE66570-BAA9-4872-9FFB-F31FFE893579}" srcOrd="0" destOrd="0" parTransId="{176B0AA2-42B9-489E-837B-83AC863FA299}" sibTransId="{9B351CBA-5EE7-46A5-B172-C6A2EB048721}"/>
    <dgm:cxn modelId="{B8FED81F-DDE2-4F2F-BDBE-02640AE27272}" type="presOf" srcId="{B4174999-723B-40A7-A102-5FBFD1A2FACC}" destId="{1ACDB6E8-A84D-43F7-828C-197DD497E856}" srcOrd="1" destOrd="0" presId="urn:microsoft.com/office/officeart/2005/8/layout/lProcess2"/>
    <dgm:cxn modelId="{A9002B0E-9273-4F85-8416-E47AA6609C0C}" type="presOf" srcId="{B45100F1-AE72-4739-B83F-267E16A8E8CC}" destId="{D256C985-F308-4993-BE4F-6C020997D7C1}" srcOrd="0" destOrd="0" presId="urn:microsoft.com/office/officeart/2005/8/layout/lProcess2"/>
    <dgm:cxn modelId="{DE2BCB12-C011-4FC1-A303-CE1D44D521D3}" srcId="{AB8A70E7-E652-42E1-8969-44B16988D042}" destId="{B45100F1-AE72-4739-B83F-267E16A8E8CC}" srcOrd="1" destOrd="0" parTransId="{7E8925F0-7457-481C-87FA-308FB266079D}" sibTransId="{E003857E-20B2-46A7-9F66-8BC76242CB9F}"/>
    <dgm:cxn modelId="{A5714F00-2DC5-4F96-A395-7C7AEFA14CED}" type="presOf" srcId="{3AD154FC-EC5E-4F7B-98E5-518E50D6FE59}" destId="{05235E29-579D-4659-90D5-621141B602D3}" srcOrd="0" destOrd="0" presId="urn:microsoft.com/office/officeart/2005/8/layout/lProcess2"/>
    <dgm:cxn modelId="{A1415F2F-26B5-4243-A51E-FCB1DE696EF1}" type="presOf" srcId="{9FC0D328-566D-47CF-A9EC-092857F6AABC}" destId="{B7740428-5CFD-484D-ABD5-045D63889CA3}" srcOrd="0" destOrd="0" presId="urn:microsoft.com/office/officeart/2005/8/layout/lProcess2"/>
    <dgm:cxn modelId="{DF07A35C-CEE1-4600-B748-0FBBD67071CD}" srcId="{AB8A70E7-E652-42E1-8969-44B16988D042}" destId="{B4174999-723B-40A7-A102-5FBFD1A2FACC}" srcOrd="0" destOrd="0" parTransId="{6498DAE4-8FF3-4E2D-91B9-BBCF59AA940C}" sibTransId="{05F5239E-4724-42F1-9D9A-17A7A8652924}"/>
    <dgm:cxn modelId="{AAA323BC-9416-4CF9-BE19-36F8CF8D38DF}" srcId="{B45100F1-AE72-4739-B83F-267E16A8E8CC}" destId="{3AD154FC-EC5E-4F7B-98E5-518E50D6FE59}" srcOrd="1" destOrd="0" parTransId="{D79B8D95-D38F-4ACD-996E-113BAC7680B7}" sibTransId="{9AFCF40C-9F99-4646-AD75-0E5FCF90959B}"/>
    <dgm:cxn modelId="{AF465322-FA26-40F6-BAD2-B420703D141C}" type="presOf" srcId="{160A29E2-BADD-4F1C-8BAB-21A9175867EF}" destId="{F3AC3D3C-2B24-4908-BD4B-E32A49CEA1A3}" srcOrd="0" destOrd="0" presId="urn:microsoft.com/office/officeart/2005/8/layout/lProcess2"/>
    <dgm:cxn modelId="{F0F36744-34A6-4BA1-9819-781101BA0078}" srcId="{AB8A70E7-E652-42E1-8969-44B16988D042}" destId="{160A29E2-BADD-4F1C-8BAB-21A9175867EF}" srcOrd="2" destOrd="0" parTransId="{C8A195E0-E732-4C2F-9D22-B9341F959DE1}" sibTransId="{3E80F6CB-2D35-44C4-BD3F-CDD18517642A}"/>
    <dgm:cxn modelId="{579CA4C5-0830-446B-AA37-6457FA639054}" type="presOf" srcId="{B4174999-723B-40A7-A102-5FBFD1A2FACC}" destId="{7DA6E928-57BE-4AF7-968F-7C29C01490AF}" srcOrd="0" destOrd="0" presId="urn:microsoft.com/office/officeart/2005/8/layout/lProcess2"/>
    <dgm:cxn modelId="{BF997946-EFE0-4CA6-8E6A-6226FCE37175}" type="presOf" srcId="{B45100F1-AE72-4739-B83F-267E16A8E8CC}" destId="{02A8C007-D609-4250-A0AE-70415FDD3004}" srcOrd="1" destOrd="0" presId="urn:microsoft.com/office/officeart/2005/8/layout/lProcess2"/>
    <dgm:cxn modelId="{192B4DCD-11DA-4F63-8730-C0019AFC5FCE}" type="presOf" srcId="{AB8A70E7-E652-42E1-8969-44B16988D042}" destId="{30F9ADAF-0930-41D2-AA09-111D86757DCE}" srcOrd="0" destOrd="0" presId="urn:microsoft.com/office/officeart/2005/8/layout/lProcess2"/>
    <dgm:cxn modelId="{89F70FF0-8BC1-400D-BCD2-E34FF7A262E5}" srcId="{160A29E2-BADD-4F1C-8BAB-21A9175867EF}" destId="{B711EDBE-8CAE-4B23-87DC-00E96F57EF65}" srcOrd="1" destOrd="0" parTransId="{646863EF-8946-4230-89BD-AC69F50BDDB8}" sibTransId="{2E3BA659-D543-433E-AAEF-19345A4F3EFE}"/>
    <dgm:cxn modelId="{AFB61A65-EE5A-46A8-AEAB-496C527AB73C}" type="presOf" srcId="{B711EDBE-8CAE-4B23-87DC-00E96F57EF65}" destId="{91ADAE43-9B5D-4327-8FE4-6927B26E066F}" srcOrd="0" destOrd="0" presId="urn:microsoft.com/office/officeart/2005/8/layout/lProcess2"/>
    <dgm:cxn modelId="{7F236409-6F85-485F-B832-DA879DB00BA1}" type="presOf" srcId="{16E09692-8B66-4D4F-8E40-C8287B2C498D}" destId="{CB59817E-CDAD-427E-9E75-54CC97B1ACC8}" srcOrd="0" destOrd="0" presId="urn:microsoft.com/office/officeart/2005/8/layout/lProcess2"/>
    <dgm:cxn modelId="{AD16243D-8B50-412C-8135-0F4A7F8D645E}" srcId="{B4174999-723B-40A7-A102-5FBFD1A2FACC}" destId="{16E09692-8B66-4D4F-8E40-C8287B2C498D}" srcOrd="0" destOrd="0" parTransId="{EC8E98B2-F6FD-4A58-A53E-E0D81D0DBC41}" sibTransId="{C9B29534-A6CF-4D3D-AEC1-5E6FF5D1BBAF}"/>
    <dgm:cxn modelId="{ED1AEFB2-2AC8-4022-909A-869B17F67877}" type="presOf" srcId="{160A29E2-BADD-4F1C-8BAB-21A9175867EF}" destId="{122CA09F-4E60-4C5B-906E-D6D4F547EDCF}" srcOrd="1" destOrd="0" presId="urn:microsoft.com/office/officeart/2005/8/layout/lProcess2"/>
    <dgm:cxn modelId="{1D1EA824-599D-47C5-A2A2-E4B70544D0F6}" type="presParOf" srcId="{30F9ADAF-0930-41D2-AA09-111D86757DCE}" destId="{9567BEE0-25D1-48E0-B2EA-B373171BBA2D}" srcOrd="0" destOrd="0" presId="urn:microsoft.com/office/officeart/2005/8/layout/lProcess2"/>
    <dgm:cxn modelId="{C90405C7-3444-4B03-BF54-6074CD77FE0C}" type="presParOf" srcId="{9567BEE0-25D1-48E0-B2EA-B373171BBA2D}" destId="{7DA6E928-57BE-4AF7-968F-7C29C01490AF}" srcOrd="0" destOrd="0" presId="urn:microsoft.com/office/officeart/2005/8/layout/lProcess2"/>
    <dgm:cxn modelId="{93E404AC-EB9D-4036-92A1-7BB071B47A93}" type="presParOf" srcId="{9567BEE0-25D1-48E0-B2EA-B373171BBA2D}" destId="{1ACDB6E8-A84D-43F7-828C-197DD497E856}" srcOrd="1" destOrd="0" presId="urn:microsoft.com/office/officeart/2005/8/layout/lProcess2"/>
    <dgm:cxn modelId="{E2629D3B-8E9F-4499-8643-500A61008BA2}" type="presParOf" srcId="{9567BEE0-25D1-48E0-B2EA-B373171BBA2D}" destId="{E0D67F3C-1A1A-419F-9EC0-1EC12D04BCCF}" srcOrd="2" destOrd="0" presId="urn:microsoft.com/office/officeart/2005/8/layout/lProcess2"/>
    <dgm:cxn modelId="{64E5DE09-8BBF-406B-AA68-E51F5370370A}" type="presParOf" srcId="{E0D67F3C-1A1A-419F-9EC0-1EC12D04BCCF}" destId="{E2E4B70F-8DDC-4D0F-A5CD-4DB37EDF6CA0}" srcOrd="0" destOrd="0" presId="urn:microsoft.com/office/officeart/2005/8/layout/lProcess2"/>
    <dgm:cxn modelId="{44133D2F-39AD-460E-93D3-1F2738C03C43}" type="presParOf" srcId="{E2E4B70F-8DDC-4D0F-A5CD-4DB37EDF6CA0}" destId="{CB59817E-CDAD-427E-9E75-54CC97B1ACC8}" srcOrd="0" destOrd="0" presId="urn:microsoft.com/office/officeart/2005/8/layout/lProcess2"/>
    <dgm:cxn modelId="{CFB4E3A7-83DF-4EB8-A917-B0690626CCEF}" type="presParOf" srcId="{E2E4B70F-8DDC-4D0F-A5CD-4DB37EDF6CA0}" destId="{496D5BD3-AD1C-48FD-8A75-04FBECAA70FB}" srcOrd="1" destOrd="0" presId="urn:microsoft.com/office/officeart/2005/8/layout/lProcess2"/>
    <dgm:cxn modelId="{E687300A-BF7E-4A98-A9FF-0AE49714F4EE}" type="presParOf" srcId="{E2E4B70F-8DDC-4D0F-A5CD-4DB37EDF6CA0}" destId="{CE7C623A-AFDC-41AC-A6BF-BEC2FF38F077}" srcOrd="2" destOrd="0" presId="urn:microsoft.com/office/officeart/2005/8/layout/lProcess2"/>
    <dgm:cxn modelId="{F3213FF0-9036-4198-961F-2C979EBAD5C5}" type="presParOf" srcId="{30F9ADAF-0930-41D2-AA09-111D86757DCE}" destId="{C64A5253-6433-438E-B672-FD21C0BC0AF4}" srcOrd="1" destOrd="0" presId="urn:microsoft.com/office/officeart/2005/8/layout/lProcess2"/>
    <dgm:cxn modelId="{012BBFBF-FAAF-40F5-8939-E5040D380E32}" type="presParOf" srcId="{30F9ADAF-0930-41D2-AA09-111D86757DCE}" destId="{813C334B-FE25-43C5-9E84-2FD8C0595686}" srcOrd="2" destOrd="0" presId="urn:microsoft.com/office/officeart/2005/8/layout/lProcess2"/>
    <dgm:cxn modelId="{796C2E84-AC72-4DAA-A1E6-D7F225B85704}" type="presParOf" srcId="{813C334B-FE25-43C5-9E84-2FD8C0595686}" destId="{D256C985-F308-4993-BE4F-6C020997D7C1}" srcOrd="0" destOrd="0" presId="urn:microsoft.com/office/officeart/2005/8/layout/lProcess2"/>
    <dgm:cxn modelId="{F6E8E8EE-8D48-4A85-8932-B80D863A5D08}" type="presParOf" srcId="{813C334B-FE25-43C5-9E84-2FD8C0595686}" destId="{02A8C007-D609-4250-A0AE-70415FDD3004}" srcOrd="1" destOrd="0" presId="urn:microsoft.com/office/officeart/2005/8/layout/lProcess2"/>
    <dgm:cxn modelId="{1BBAF05E-79C6-42E9-A6B8-F6E6079DF612}" type="presParOf" srcId="{813C334B-FE25-43C5-9E84-2FD8C0595686}" destId="{F59D67D2-FF18-4ADA-899A-D0CF70F704B6}" srcOrd="2" destOrd="0" presId="urn:microsoft.com/office/officeart/2005/8/layout/lProcess2"/>
    <dgm:cxn modelId="{5B57EED2-1B44-4079-AEC8-F1281CDCDF25}" type="presParOf" srcId="{F59D67D2-FF18-4ADA-899A-D0CF70F704B6}" destId="{8C3FC269-80CF-4B82-A86F-061834FA6C9E}" srcOrd="0" destOrd="0" presId="urn:microsoft.com/office/officeart/2005/8/layout/lProcess2"/>
    <dgm:cxn modelId="{89E3F1E3-C645-4483-9B96-BC78AE5AFF5F}" type="presParOf" srcId="{8C3FC269-80CF-4B82-A86F-061834FA6C9E}" destId="{2F6A9572-D573-4251-BB60-33C5DCEDF1FC}" srcOrd="0" destOrd="0" presId="urn:microsoft.com/office/officeart/2005/8/layout/lProcess2"/>
    <dgm:cxn modelId="{01393DF1-15A1-46E2-93E6-1622C1DDBF56}" type="presParOf" srcId="{8C3FC269-80CF-4B82-A86F-061834FA6C9E}" destId="{E4558DFE-7479-4224-AC01-6B5EA0E65EE8}" srcOrd="1" destOrd="0" presId="urn:microsoft.com/office/officeart/2005/8/layout/lProcess2"/>
    <dgm:cxn modelId="{6F2936F5-7361-4B8D-B8D7-C87A31423F2F}" type="presParOf" srcId="{8C3FC269-80CF-4B82-A86F-061834FA6C9E}" destId="{05235E29-579D-4659-90D5-621141B602D3}" srcOrd="2" destOrd="0" presId="urn:microsoft.com/office/officeart/2005/8/layout/lProcess2"/>
    <dgm:cxn modelId="{30A8B635-1089-4A4E-A884-AC1CB2D34B33}" type="presParOf" srcId="{30F9ADAF-0930-41D2-AA09-111D86757DCE}" destId="{F682FECB-EED4-485C-8AF1-3EFA40193E09}" srcOrd="3" destOrd="0" presId="urn:microsoft.com/office/officeart/2005/8/layout/lProcess2"/>
    <dgm:cxn modelId="{0F8DE658-D61F-4ACE-91D9-C49BAC7AD91E}" type="presParOf" srcId="{30F9ADAF-0930-41D2-AA09-111D86757DCE}" destId="{0C3DAE43-0BC7-46A7-B5C3-B39726B635F1}" srcOrd="4" destOrd="0" presId="urn:microsoft.com/office/officeart/2005/8/layout/lProcess2"/>
    <dgm:cxn modelId="{4C6AEC04-323E-4B1E-9EC3-3BDCF813239D}" type="presParOf" srcId="{0C3DAE43-0BC7-46A7-B5C3-B39726B635F1}" destId="{F3AC3D3C-2B24-4908-BD4B-E32A49CEA1A3}" srcOrd="0" destOrd="0" presId="urn:microsoft.com/office/officeart/2005/8/layout/lProcess2"/>
    <dgm:cxn modelId="{5F04AA0F-7F2A-4F0A-A3B4-CD6EFB38EDE3}" type="presParOf" srcId="{0C3DAE43-0BC7-46A7-B5C3-B39726B635F1}" destId="{122CA09F-4E60-4C5B-906E-D6D4F547EDCF}" srcOrd="1" destOrd="0" presId="urn:microsoft.com/office/officeart/2005/8/layout/lProcess2"/>
    <dgm:cxn modelId="{C5FC971B-3057-4D2B-AA86-3C9FCE87FB85}" type="presParOf" srcId="{0C3DAE43-0BC7-46A7-B5C3-B39726B635F1}" destId="{67789F44-90C1-4F63-A49D-597233F13A7A}" srcOrd="2" destOrd="0" presId="urn:microsoft.com/office/officeart/2005/8/layout/lProcess2"/>
    <dgm:cxn modelId="{44A54AB8-B0B1-4ED9-831A-0A01748516FA}" type="presParOf" srcId="{67789F44-90C1-4F63-A49D-597233F13A7A}" destId="{AB9EAD3C-A689-40CF-AAA5-3EF29EB930D6}" srcOrd="0" destOrd="0" presId="urn:microsoft.com/office/officeart/2005/8/layout/lProcess2"/>
    <dgm:cxn modelId="{ED21F95D-68DA-424D-BF56-0EC08E05D172}" type="presParOf" srcId="{AB9EAD3C-A689-40CF-AAA5-3EF29EB930D6}" destId="{B7740428-5CFD-484D-ABD5-045D63889CA3}" srcOrd="0" destOrd="0" presId="urn:microsoft.com/office/officeart/2005/8/layout/lProcess2"/>
    <dgm:cxn modelId="{52AB2FDB-74F9-4B43-A700-682F59F2B11B}" type="presParOf" srcId="{AB9EAD3C-A689-40CF-AAA5-3EF29EB930D6}" destId="{BB4A4735-E109-44FC-A38A-FECC7538BF14}" srcOrd="1" destOrd="0" presId="urn:microsoft.com/office/officeart/2005/8/layout/lProcess2"/>
    <dgm:cxn modelId="{5053AAE5-13C0-4A9A-9CB4-310CB57C91A9}" type="presParOf" srcId="{AB9EAD3C-A689-40CF-AAA5-3EF29EB930D6}" destId="{91ADAE43-9B5D-4327-8FE4-6927B26E066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914745"/>
        </a:solidFill>
      </dgm:spPr>
      <dgm:t>
        <a:bodyPr/>
        <a:lstStyle/>
        <a:p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(73,3%)</a:t>
          </a: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121 (84,2%)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/>
      <dgm:t>
        <a:bodyPr/>
        <a:lstStyle/>
        <a:p>
          <a:endParaRPr lang="ru-RU"/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/>
      <dgm:spPr>
        <a:solidFill>
          <a:srgbClr val="12A64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122 (70,6)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/>
      <dgm:spPr>
        <a:solidFill>
          <a:schemeClr val="accent5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113 (65,1)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ScaleX="139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C97393-B994-4D90-8C45-AED39F2F08C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EC18B1-4B43-4C96-AC45-953956637A19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90000"/>
            </a:lnSpc>
          </a:pPr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(7,8)</a:t>
          </a:r>
        </a:p>
        <a:p>
          <a:pPr>
            <a:lnSpc>
              <a:spcPct val="90000"/>
            </a:lnSpc>
          </a:pPr>
          <a:endParaRPr lang="ru-RU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AA1BE-95F2-4434-86DF-3B56F9BEE796}" type="parTrans" cxnId="{5684B63F-4BDF-40B0-8294-51AF7D5E3C00}">
      <dgm:prSet/>
      <dgm:spPr/>
      <dgm:t>
        <a:bodyPr/>
        <a:lstStyle/>
        <a:p>
          <a:endParaRPr lang="ru-RU"/>
        </a:p>
      </dgm:t>
    </dgm:pt>
    <dgm:pt modelId="{786FEE10-638E-48C3-BE96-4BA3BDE2EF89}" type="sibTrans" cxnId="{5684B63F-4BDF-40B0-8294-51AF7D5E3C00}">
      <dgm:prSet/>
      <dgm:spPr/>
      <dgm:t>
        <a:bodyPr/>
        <a:lstStyle/>
        <a:p>
          <a:endParaRPr lang="ru-RU"/>
        </a:p>
      </dgm:t>
    </dgm:pt>
    <dgm:pt modelId="{10B120D2-C8BE-4752-A4AD-D6C8D11EA9C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77B1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121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(8,6)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C1500-7301-4729-9785-024D79CADFF9}" type="parTrans" cxnId="{F2AF5FB9-1E67-409E-ABD6-A6D11B16A059}">
      <dgm:prSet/>
      <dgm:spPr>
        <a:solidFill>
          <a:srgbClr val="4FD51F"/>
        </a:solidFill>
      </dgm:spPr>
      <dgm:t>
        <a:bodyPr/>
        <a:lstStyle/>
        <a:p>
          <a:endParaRPr lang="ru-RU" b="0">
            <a:solidFill>
              <a:srgbClr val="7030A0"/>
            </a:solidFill>
          </a:endParaRPr>
        </a:p>
      </dgm:t>
    </dgm:pt>
    <dgm:pt modelId="{E1955C14-C160-4962-AC59-4F5139496C92}" type="sibTrans" cxnId="{F2AF5FB9-1E67-409E-ABD6-A6D11B16A059}">
      <dgm:prSet/>
      <dgm:spPr/>
      <dgm:t>
        <a:bodyPr/>
        <a:lstStyle/>
        <a:p>
          <a:endParaRPr lang="ru-RU"/>
        </a:p>
      </dgm:t>
    </dgm:pt>
    <dgm:pt modelId="{9B8420E4-E114-41BB-A129-B936F5A433C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122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(7,9)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6C20-6E6F-40F3-B724-57EE1CCB7AB9}" type="parTrans" cxnId="{AEFB5E22-5C5E-4BC7-89EB-BB2B0F878934}">
      <dgm:prSet/>
      <dgm:spPr/>
      <dgm:t>
        <a:bodyPr/>
        <a:lstStyle/>
        <a:p>
          <a:endParaRPr lang="ru-RU"/>
        </a:p>
      </dgm:t>
    </dgm:pt>
    <dgm:pt modelId="{B222FE4B-3FEA-4BC1-BC7F-459C132C4F48}" type="sibTrans" cxnId="{AEFB5E22-5C5E-4BC7-89EB-BB2B0F878934}">
      <dgm:prSet/>
      <dgm:spPr/>
      <dgm:t>
        <a:bodyPr/>
        <a:lstStyle/>
        <a:p>
          <a:endParaRPr lang="ru-RU"/>
        </a:p>
      </dgm:t>
    </dgm:pt>
    <dgm:pt modelId="{B186033F-976E-47AD-9FC9-77F64FAD810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123 (7,4)</a:t>
          </a:r>
          <a:endParaRPr lang="ru-RU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638FE-5DE7-405E-9248-D637882CB0F0}" type="parTrans" cxnId="{FB7F9AFD-B511-4782-B3FB-D212B47C85B4}">
      <dgm:prSet/>
      <dgm:spPr/>
      <dgm:t>
        <a:bodyPr/>
        <a:lstStyle/>
        <a:p>
          <a:endParaRPr lang="ru-RU"/>
        </a:p>
      </dgm:t>
    </dgm:pt>
    <dgm:pt modelId="{9146E89E-3585-4614-9DA8-1C1BBDFC8582}" type="sibTrans" cxnId="{FB7F9AFD-B511-4782-B3FB-D212B47C85B4}">
      <dgm:prSet/>
      <dgm:spPr/>
      <dgm:t>
        <a:bodyPr/>
        <a:lstStyle/>
        <a:p>
          <a:endParaRPr lang="ru-RU"/>
        </a:p>
      </dgm:t>
    </dgm:pt>
    <dgm:pt modelId="{3B4C9A8A-FA7D-453B-B68A-9004C73159AF}" type="pres">
      <dgm:prSet presAssocID="{CCC97393-B994-4D90-8C45-AED39F2F08C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7CA4F-A43C-4EA8-B7B9-23CF4B64089F}" type="pres">
      <dgm:prSet presAssocID="{5EEC18B1-4B43-4C96-AC45-953956637A19}" presName="root1" presStyleCnt="0"/>
      <dgm:spPr/>
    </dgm:pt>
    <dgm:pt modelId="{A08397BB-3F07-44C6-909F-40168D79EACE}" type="pres">
      <dgm:prSet presAssocID="{5EEC18B1-4B43-4C96-AC45-953956637A19}" presName="LevelOneTextNode" presStyleLbl="node0" presStyleIdx="0" presStyleCnt="1" custAng="5400000" custScaleX="283955" custScaleY="52451" custLinFactNeighborX="-1399" custLinFactNeighborY="-4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96C158-3CEF-459D-B4DF-A88E927FAF12}" type="pres">
      <dgm:prSet presAssocID="{5EEC18B1-4B43-4C96-AC45-953956637A19}" presName="level2hierChild" presStyleCnt="0"/>
      <dgm:spPr/>
    </dgm:pt>
    <dgm:pt modelId="{31E5AEB2-BE37-49CF-8523-6BE887E98688}" type="pres">
      <dgm:prSet presAssocID="{B6BC1500-7301-4729-9785-024D79CADFF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2645F55-6713-4F79-8E81-7D9424F6D308}" type="pres">
      <dgm:prSet presAssocID="{B6BC1500-7301-4729-9785-024D79CADFF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EE8415-0990-45B1-AC5D-0E529EED9985}" type="pres">
      <dgm:prSet presAssocID="{10B120D2-C8BE-4752-A4AD-D6C8D11EA9CD}" presName="root2" presStyleCnt="0"/>
      <dgm:spPr/>
    </dgm:pt>
    <dgm:pt modelId="{66E8F76E-C49D-4B8C-B721-663D59B242B0}" type="pres">
      <dgm:prSet presAssocID="{10B120D2-C8BE-4752-A4AD-D6C8D11EA9CD}" presName="LevelTwoTextNode" presStyleLbl="node2" presStyleIdx="0" presStyleCnt="3" custScaleX="150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1B2A2-84B5-4CD1-B03B-AC443B3F1A53}" type="pres">
      <dgm:prSet presAssocID="{10B120D2-C8BE-4752-A4AD-D6C8D11EA9CD}" presName="level3hierChild" presStyleCnt="0"/>
      <dgm:spPr/>
    </dgm:pt>
    <dgm:pt modelId="{A3E79121-5ED8-40EE-A6F9-8402360B0866}" type="pres">
      <dgm:prSet presAssocID="{41BA6C20-6E6F-40F3-B724-57EE1CCB7AB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9550F4E-B426-4390-8EBB-D5B7279B745A}" type="pres">
      <dgm:prSet presAssocID="{41BA6C20-6E6F-40F3-B724-57EE1CCB7AB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F0EA5-BEBE-45A4-8484-AF79D7F61644}" type="pres">
      <dgm:prSet presAssocID="{9B8420E4-E114-41BB-A129-B936F5A433CA}" presName="root2" presStyleCnt="0"/>
      <dgm:spPr/>
    </dgm:pt>
    <dgm:pt modelId="{CFC84692-BAE3-43B3-A6E9-704F3E1E18DE}" type="pres">
      <dgm:prSet presAssocID="{9B8420E4-E114-41BB-A129-B936F5A433CA}" presName="LevelTwoTextNode" presStyleLbl="node2" presStyleIdx="1" presStyleCnt="3" custScaleX="150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9AF09-31D4-4934-93BC-757697D71E6B}" type="pres">
      <dgm:prSet presAssocID="{9B8420E4-E114-41BB-A129-B936F5A433CA}" presName="level3hierChild" presStyleCnt="0"/>
      <dgm:spPr/>
    </dgm:pt>
    <dgm:pt modelId="{8DAB10C8-66CE-46F1-9D14-76EB36D2F19C}" type="pres">
      <dgm:prSet presAssocID="{C62638FE-5DE7-405E-9248-D637882CB0F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2603FA3-A3A2-4EC6-8267-DEA67E180E51}" type="pres">
      <dgm:prSet presAssocID="{C62638FE-5DE7-405E-9248-D637882CB0F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0C81503-C069-4847-9D2C-AD9798A3056F}" type="pres">
      <dgm:prSet presAssocID="{B186033F-976E-47AD-9FC9-77F64FAD8101}" presName="root2" presStyleCnt="0"/>
      <dgm:spPr/>
    </dgm:pt>
    <dgm:pt modelId="{9DC2C3AD-A68A-466F-80EB-5CA8AF551D7D}" type="pres">
      <dgm:prSet presAssocID="{B186033F-976E-47AD-9FC9-77F64FAD8101}" presName="LevelTwoTextNode" presStyleLbl="node2" presStyleIdx="2" presStyleCnt="3" custScaleX="15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186BB-F558-4485-9D1B-A547ADF1937F}" type="pres">
      <dgm:prSet presAssocID="{B186033F-976E-47AD-9FC9-77F64FAD8101}" presName="level3hierChild" presStyleCnt="0"/>
      <dgm:spPr/>
    </dgm:pt>
  </dgm:ptLst>
  <dgm:cxnLst>
    <dgm:cxn modelId="{656CB306-46EC-47E5-98B2-97BDB8575429}" type="presOf" srcId="{B6BC1500-7301-4729-9785-024D79CADFF9}" destId="{31E5AEB2-BE37-49CF-8523-6BE887E98688}" srcOrd="0" destOrd="0" presId="urn:microsoft.com/office/officeart/2008/layout/HorizontalMultiLevelHierarchy"/>
    <dgm:cxn modelId="{49C90636-7471-437A-BA3C-E65D16211737}" type="presOf" srcId="{9B8420E4-E114-41BB-A129-B936F5A433CA}" destId="{CFC84692-BAE3-43B3-A6E9-704F3E1E18DE}" srcOrd="0" destOrd="0" presId="urn:microsoft.com/office/officeart/2008/layout/HorizontalMultiLevelHierarchy"/>
    <dgm:cxn modelId="{F2AF5FB9-1E67-409E-ABD6-A6D11B16A059}" srcId="{5EEC18B1-4B43-4C96-AC45-953956637A19}" destId="{10B120D2-C8BE-4752-A4AD-D6C8D11EA9CD}" srcOrd="0" destOrd="0" parTransId="{B6BC1500-7301-4729-9785-024D79CADFF9}" sibTransId="{E1955C14-C160-4962-AC59-4F5139496C92}"/>
    <dgm:cxn modelId="{5684B63F-4BDF-40B0-8294-51AF7D5E3C00}" srcId="{CCC97393-B994-4D90-8C45-AED39F2F08CB}" destId="{5EEC18B1-4B43-4C96-AC45-953956637A19}" srcOrd="0" destOrd="0" parTransId="{81FAA1BE-95F2-4434-86DF-3B56F9BEE796}" sibTransId="{786FEE10-638E-48C3-BE96-4BA3BDE2EF89}"/>
    <dgm:cxn modelId="{53AD9443-B600-4D20-906A-E76C5EBD14EE}" type="presOf" srcId="{41BA6C20-6E6F-40F3-B724-57EE1CCB7AB9}" destId="{E9550F4E-B426-4390-8EBB-D5B7279B745A}" srcOrd="1" destOrd="0" presId="urn:microsoft.com/office/officeart/2008/layout/HorizontalMultiLevelHierarchy"/>
    <dgm:cxn modelId="{754F2618-FA56-4E14-B174-37122375D7CF}" type="presOf" srcId="{B186033F-976E-47AD-9FC9-77F64FAD8101}" destId="{9DC2C3AD-A68A-466F-80EB-5CA8AF551D7D}" srcOrd="0" destOrd="0" presId="urn:microsoft.com/office/officeart/2008/layout/HorizontalMultiLevelHierarchy"/>
    <dgm:cxn modelId="{EA511209-BC88-40E2-9A06-18D6282D342A}" type="presOf" srcId="{10B120D2-C8BE-4752-A4AD-D6C8D11EA9CD}" destId="{66E8F76E-C49D-4B8C-B721-663D59B242B0}" srcOrd="0" destOrd="0" presId="urn:microsoft.com/office/officeart/2008/layout/HorizontalMultiLevelHierarchy"/>
    <dgm:cxn modelId="{AEFB5E22-5C5E-4BC7-89EB-BB2B0F878934}" srcId="{5EEC18B1-4B43-4C96-AC45-953956637A19}" destId="{9B8420E4-E114-41BB-A129-B936F5A433CA}" srcOrd="1" destOrd="0" parTransId="{41BA6C20-6E6F-40F3-B724-57EE1CCB7AB9}" sibTransId="{B222FE4B-3FEA-4BC1-BC7F-459C132C4F48}"/>
    <dgm:cxn modelId="{824CF6D6-55AE-470A-9D57-1AE3CB0DED00}" type="presOf" srcId="{B6BC1500-7301-4729-9785-024D79CADFF9}" destId="{32645F55-6713-4F79-8E81-7D9424F6D308}" srcOrd="1" destOrd="0" presId="urn:microsoft.com/office/officeart/2008/layout/HorizontalMultiLevelHierarchy"/>
    <dgm:cxn modelId="{51C5418C-9106-4D55-AF01-3167E7392670}" type="presOf" srcId="{41BA6C20-6E6F-40F3-B724-57EE1CCB7AB9}" destId="{A3E79121-5ED8-40EE-A6F9-8402360B0866}" srcOrd="0" destOrd="0" presId="urn:microsoft.com/office/officeart/2008/layout/HorizontalMultiLevelHierarchy"/>
    <dgm:cxn modelId="{5771D032-F028-413F-9E4C-6BB26048DE45}" type="presOf" srcId="{C62638FE-5DE7-405E-9248-D637882CB0F0}" destId="{8DAB10C8-66CE-46F1-9D14-76EB36D2F19C}" srcOrd="0" destOrd="0" presId="urn:microsoft.com/office/officeart/2008/layout/HorizontalMultiLevelHierarchy"/>
    <dgm:cxn modelId="{4E569E49-7E05-49B8-80B8-A4FD2E12F074}" type="presOf" srcId="{5EEC18B1-4B43-4C96-AC45-953956637A19}" destId="{A08397BB-3F07-44C6-909F-40168D79EACE}" srcOrd="0" destOrd="0" presId="urn:microsoft.com/office/officeart/2008/layout/HorizontalMultiLevelHierarchy"/>
    <dgm:cxn modelId="{FB7F9AFD-B511-4782-B3FB-D212B47C85B4}" srcId="{5EEC18B1-4B43-4C96-AC45-953956637A19}" destId="{B186033F-976E-47AD-9FC9-77F64FAD8101}" srcOrd="2" destOrd="0" parTransId="{C62638FE-5DE7-405E-9248-D637882CB0F0}" sibTransId="{9146E89E-3585-4614-9DA8-1C1BBDFC8582}"/>
    <dgm:cxn modelId="{5D453B41-D9A7-4F4B-A6E4-B2B04DBD3D20}" type="presOf" srcId="{CCC97393-B994-4D90-8C45-AED39F2F08CB}" destId="{3B4C9A8A-FA7D-453B-B68A-9004C73159AF}" srcOrd="0" destOrd="0" presId="urn:microsoft.com/office/officeart/2008/layout/HorizontalMultiLevelHierarchy"/>
    <dgm:cxn modelId="{6F4CFE0D-58F0-4B65-A33B-313F7AEC111C}" type="presOf" srcId="{C62638FE-5DE7-405E-9248-D637882CB0F0}" destId="{72603FA3-A3A2-4EC6-8267-DEA67E180E51}" srcOrd="1" destOrd="0" presId="urn:microsoft.com/office/officeart/2008/layout/HorizontalMultiLevelHierarchy"/>
    <dgm:cxn modelId="{95C4139E-6E81-4949-9A53-472853C76593}" type="presParOf" srcId="{3B4C9A8A-FA7D-453B-B68A-9004C73159AF}" destId="{E7E7CA4F-A43C-4EA8-B7B9-23CF4B64089F}" srcOrd="0" destOrd="0" presId="urn:microsoft.com/office/officeart/2008/layout/HorizontalMultiLevelHierarchy"/>
    <dgm:cxn modelId="{F6311BCC-D7A4-4820-A764-A14FF1FC5A78}" type="presParOf" srcId="{E7E7CA4F-A43C-4EA8-B7B9-23CF4B64089F}" destId="{A08397BB-3F07-44C6-909F-40168D79EACE}" srcOrd="0" destOrd="0" presId="urn:microsoft.com/office/officeart/2008/layout/HorizontalMultiLevelHierarchy"/>
    <dgm:cxn modelId="{BA5229B9-6CE7-4E0E-86E9-397089A88FE4}" type="presParOf" srcId="{E7E7CA4F-A43C-4EA8-B7B9-23CF4B64089F}" destId="{3C96C158-3CEF-459D-B4DF-A88E927FAF12}" srcOrd="1" destOrd="0" presId="urn:microsoft.com/office/officeart/2008/layout/HorizontalMultiLevelHierarchy"/>
    <dgm:cxn modelId="{4BA87E35-CFB2-441A-A89F-2806E4D53BCE}" type="presParOf" srcId="{3C96C158-3CEF-459D-B4DF-A88E927FAF12}" destId="{31E5AEB2-BE37-49CF-8523-6BE887E98688}" srcOrd="0" destOrd="0" presId="urn:microsoft.com/office/officeart/2008/layout/HorizontalMultiLevelHierarchy"/>
    <dgm:cxn modelId="{BFB73603-DBBE-41E8-A94E-9D232CB610E5}" type="presParOf" srcId="{31E5AEB2-BE37-49CF-8523-6BE887E98688}" destId="{32645F55-6713-4F79-8E81-7D9424F6D308}" srcOrd="0" destOrd="0" presId="urn:microsoft.com/office/officeart/2008/layout/HorizontalMultiLevelHierarchy"/>
    <dgm:cxn modelId="{D7F1CAF2-1D72-4542-ADDA-E513047DD992}" type="presParOf" srcId="{3C96C158-3CEF-459D-B4DF-A88E927FAF12}" destId="{06EE8415-0990-45B1-AC5D-0E529EED9985}" srcOrd="1" destOrd="0" presId="urn:microsoft.com/office/officeart/2008/layout/HorizontalMultiLevelHierarchy"/>
    <dgm:cxn modelId="{A76DC7D3-EA4F-459F-B5E0-1C9C7A5C28E3}" type="presParOf" srcId="{06EE8415-0990-45B1-AC5D-0E529EED9985}" destId="{66E8F76E-C49D-4B8C-B721-663D59B242B0}" srcOrd="0" destOrd="0" presId="urn:microsoft.com/office/officeart/2008/layout/HorizontalMultiLevelHierarchy"/>
    <dgm:cxn modelId="{FF06E403-60E9-4220-937A-15E7AE508D40}" type="presParOf" srcId="{06EE8415-0990-45B1-AC5D-0E529EED9985}" destId="{0891B2A2-84B5-4CD1-B03B-AC443B3F1A53}" srcOrd="1" destOrd="0" presId="urn:microsoft.com/office/officeart/2008/layout/HorizontalMultiLevelHierarchy"/>
    <dgm:cxn modelId="{A21A7D58-E027-4EA4-8923-02C00BB5F9C4}" type="presParOf" srcId="{3C96C158-3CEF-459D-B4DF-A88E927FAF12}" destId="{A3E79121-5ED8-40EE-A6F9-8402360B0866}" srcOrd="2" destOrd="0" presId="urn:microsoft.com/office/officeart/2008/layout/HorizontalMultiLevelHierarchy"/>
    <dgm:cxn modelId="{92E1414B-D5F9-4345-8787-9C8B71524034}" type="presParOf" srcId="{A3E79121-5ED8-40EE-A6F9-8402360B0866}" destId="{E9550F4E-B426-4390-8EBB-D5B7279B745A}" srcOrd="0" destOrd="0" presId="urn:microsoft.com/office/officeart/2008/layout/HorizontalMultiLevelHierarchy"/>
    <dgm:cxn modelId="{A55D618B-0BC8-4A3A-B0CF-EAAE8A1524D2}" type="presParOf" srcId="{3C96C158-3CEF-459D-B4DF-A88E927FAF12}" destId="{1FBF0EA5-BEBE-45A4-8484-AF79D7F61644}" srcOrd="3" destOrd="0" presId="urn:microsoft.com/office/officeart/2008/layout/HorizontalMultiLevelHierarchy"/>
    <dgm:cxn modelId="{675C6B3C-7B49-4C38-93A1-611E250D4FAD}" type="presParOf" srcId="{1FBF0EA5-BEBE-45A4-8484-AF79D7F61644}" destId="{CFC84692-BAE3-43B3-A6E9-704F3E1E18DE}" srcOrd="0" destOrd="0" presId="urn:microsoft.com/office/officeart/2008/layout/HorizontalMultiLevelHierarchy"/>
    <dgm:cxn modelId="{16BEBB21-57F8-47C6-A4D4-E74CC0D5E1FE}" type="presParOf" srcId="{1FBF0EA5-BEBE-45A4-8484-AF79D7F61644}" destId="{4879AF09-31D4-4934-93BC-757697D71E6B}" srcOrd="1" destOrd="0" presId="urn:microsoft.com/office/officeart/2008/layout/HorizontalMultiLevelHierarchy"/>
    <dgm:cxn modelId="{499A00B8-9AFF-4CAF-B0AF-53F2A26CE42F}" type="presParOf" srcId="{3C96C158-3CEF-459D-B4DF-A88E927FAF12}" destId="{8DAB10C8-66CE-46F1-9D14-76EB36D2F19C}" srcOrd="4" destOrd="0" presId="urn:microsoft.com/office/officeart/2008/layout/HorizontalMultiLevelHierarchy"/>
    <dgm:cxn modelId="{43CFF49B-FC97-41E8-846F-C4B7B13AD643}" type="presParOf" srcId="{8DAB10C8-66CE-46F1-9D14-76EB36D2F19C}" destId="{72603FA3-A3A2-4EC6-8267-DEA67E180E51}" srcOrd="0" destOrd="0" presId="urn:microsoft.com/office/officeart/2008/layout/HorizontalMultiLevelHierarchy"/>
    <dgm:cxn modelId="{D5E9CEDC-99EE-46C0-BF64-1B7BA8E8F14F}" type="presParOf" srcId="{3C96C158-3CEF-459D-B4DF-A88E927FAF12}" destId="{D0C81503-C069-4847-9D2C-AD9798A3056F}" srcOrd="5" destOrd="0" presId="urn:microsoft.com/office/officeart/2008/layout/HorizontalMultiLevelHierarchy"/>
    <dgm:cxn modelId="{9F84DF62-D989-4960-A1F6-18036386967E}" type="presParOf" srcId="{D0C81503-C069-4847-9D2C-AD9798A3056F}" destId="{9DC2C3AD-A68A-466F-80EB-5CA8AF551D7D}" srcOrd="0" destOrd="0" presId="urn:microsoft.com/office/officeart/2008/layout/HorizontalMultiLevelHierarchy"/>
    <dgm:cxn modelId="{ACFC8E52-CC19-4438-B3B1-99377C98C8DB}" type="presParOf" srcId="{D0C81503-C069-4847-9D2C-AD9798A3056F}" destId="{F71186BB-F558-4485-9D1B-A547ADF1937F}" srcOrd="1" destOrd="0" presId="urn:microsoft.com/office/officeart/2008/layout/HorizontalMultiLevelHierarchy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FF3559-E5F2-4E30-894F-17FC41E3D62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9D04090-2670-471B-B8C9-E36E8F8E2438}" type="pres">
      <dgm:prSet presAssocID="{4DFF3559-E5F2-4E30-894F-17FC41E3D6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554D1-4BDD-4909-8642-36FDC845868A}" type="presOf" srcId="{4DFF3559-E5F2-4E30-894F-17FC41E3D621}" destId="{59D04090-2670-471B-B8C9-E36E8F8E2438}" srcOrd="0" destOrd="0" presId="urn:microsoft.com/office/officeart/2005/8/layout/list1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8A70E7-E652-42E1-8969-44B16988D042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174999-723B-40A7-A102-5FBFD1A2FACC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8DAE4-8FF3-4E2D-91B9-BBCF59AA940C}" type="parTrans" cxnId="{DF07A35C-CEE1-4600-B748-0FBBD67071CD}">
      <dgm:prSet/>
      <dgm:spPr/>
      <dgm:t>
        <a:bodyPr/>
        <a:lstStyle/>
        <a:p>
          <a:endParaRPr lang="ru-RU"/>
        </a:p>
      </dgm:t>
    </dgm:pt>
    <dgm:pt modelId="{05F5239E-4724-42F1-9D9A-17A7A8652924}" type="sibTrans" cxnId="{DF07A35C-CEE1-4600-B748-0FBBD67071CD}">
      <dgm:prSet/>
      <dgm:spPr/>
      <dgm:t>
        <a:bodyPr/>
        <a:lstStyle/>
        <a:p>
          <a:endParaRPr lang="ru-RU"/>
        </a:p>
      </dgm:t>
    </dgm:pt>
    <dgm:pt modelId="{16E09692-8B66-4D4F-8E40-C8287B2C498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(5)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E98B2-F6FD-4A58-A53E-E0D81D0DBC41}" type="parTrans" cxnId="{AD16243D-8B50-412C-8135-0F4A7F8D645E}">
      <dgm:prSet/>
      <dgm:spPr/>
      <dgm:t>
        <a:bodyPr/>
        <a:lstStyle/>
        <a:p>
          <a:endParaRPr lang="ru-RU"/>
        </a:p>
      </dgm:t>
    </dgm:pt>
    <dgm:pt modelId="{C9B29534-A6CF-4D3D-AEC1-5E6FF5D1BBAF}" type="sibTrans" cxnId="{AD16243D-8B50-412C-8135-0F4A7F8D645E}">
      <dgm:prSet/>
      <dgm:spPr/>
      <dgm:t>
        <a:bodyPr/>
        <a:lstStyle/>
        <a:p>
          <a:endParaRPr lang="ru-RU"/>
        </a:p>
      </dgm:t>
    </dgm:pt>
    <dgm:pt modelId="{5D3B4710-7992-4E07-9ED2-0A96DEB4AA7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(6)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128A6-E123-4BD6-8298-DD773EA3D5A7}" type="parTrans" cxnId="{FEC21B07-B5D1-463B-934E-FDD5291B6D48}">
      <dgm:prSet/>
      <dgm:spPr/>
      <dgm:t>
        <a:bodyPr/>
        <a:lstStyle/>
        <a:p>
          <a:endParaRPr lang="ru-RU"/>
        </a:p>
      </dgm:t>
    </dgm:pt>
    <dgm:pt modelId="{B1E3A22B-74CD-438A-95DC-8FD517C2670B}" type="sibTrans" cxnId="{FEC21B07-B5D1-463B-934E-FDD5291B6D48}">
      <dgm:prSet/>
      <dgm:spPr/>
      <dgm:t>
        <a:bodyPr/>
        <a:lstStyle/>
        <a:p>
          <a:endParaRPr lang="ru-RU"/>
        </a:p>
      </dgm:t>
    </dgm:pt>
    <dgm:pt modelId="{B45100F1-AE72-4739-B83F-267E16A8E8CC}">
      <dgm:prSet phldrT="[Текст]"/>
      <dgm:spPr/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б.)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925F0-7457-481C-87FA-308FB266079D}" type="parTrans" cxnId="{DE2BCB12-C011-4FC1-A303-CE1D44D521D3}">
      <dgm:prSet/>
      <dgm:spPr/>
      <dgm:t>
        <a:bodyPr/>
        <a:lstStyle/>
        <a:p>
          <a:endParaRPr lang="ru-RU"/>
        </a:p>
      </dgm:t>
    </dgm:pt>
    <dgm:pt modelId="{E003857E-20B2-46A7-9F66-8BC76242CB9F}" type="sibTrans" cxnId="{DE2BCB12-C011-4FC1-A303-CE1D44D521D3}">
      <dgm:prSet/>
      <dgm:spPr/>
      <dgm:t>
        <a:bodyPr/>
        <a:lstStyle/>
        <a:p>
          <a:endParaRPr lang="ru-RU"/>
        </a:p>
      </dgm:t>
    </dgm:pt>
    <dgm:pt modelId="{9BE66570-BAA9-4872-9FFB-F31FFE89357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B0AA2-42B9-489E-837B-83AC863FA299}" type="parTrans" cxnId="{00EC11D4-F452-40AB-819C-DA1CFAEDD82F}">
      <dgm:prSet/>
      <dgm:spPr/>
      <dgm:t>
        <a:bodyPr/>
        <a:lstStyle/>
        <a:p>
          <a:endParaRPr lang="ru-RU"/>
        </a:p>
      </dgm:t>
    </dgm:pt>
    <dgm:pt modelId="{9B351CBA-5EE7-46A5-B172-C6A2EB048721}" type="sibTrans" cxnId="{00EC11D4-F452-40AB-819C-DA1CFAEDD82F}">
      <dgm:prSet/>
      <dgm:spPr/>
      <dgm:t>
        <a:bodyPr/>
        <a:lstStyle/>
        <a:p>
          <a:endParaRPr lang="ru-RU"/>
        </a:p>
      </dgm:t>
    </dgm:pt>
    <dgm:pt modelId="{3AD154FC-EC5E-4F7B-98E5-518E50D6FE5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B8D95-D38F-4ACD-996E-113BAC7680B7}" type="parTrans" cxnId="{AAA323BC-9416-4CF9-BE19-36F8CF8D38DF}">
      <dgm:prSet/>
      <dgm:spPr/>
      <dgm:t>
        <a:bodyPr/>
        <a:lstStyle/>
        <a:p>
          <a:endParaRPr lang="ru-RU"/>
        </a:p>
      </dgm:t>
    </dgm:pt>
    <dgm:pt modelId="{9AFCF40C-9F99-4646-AD75-0E5FCF90959B}" type="sibTrans" cxnId="{AAA323BC-9416-4CF9-BE19-36F8CF8D38DF}">
      <dgm:prSet/>
      <dgm:spPr/>
      <dgm:t>
        <a:bodyPr/>
        <a:lstStyle/>
        <a:p>
          <a:endParaRPr lang="ru-RU"/>
        </a:p>
      </dgm:t>
    </dgm:pt>
    <dgm:pt modelId="{160A29E2-BADD-4F1C-8BAB-21A9175867EF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б.)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195E0-E732-4C2F-9D22-B9341F959DE1}" type="parTrans" cxnId="{F0F36744-34A6-4BA1-9819-781101BA0078}">
      <dgm:prSet/>
      <dgm:spPr/>
      <dgm:t>
        <a:bodyPr/>
        <a:lstStyle/>
        <a:p>
          <a:endParaRPr lang="ru-RU"/>
        </a:p>
      </dgm:t>
    </dgm:pt>
    <dgm:pt modelId="{3E80F6CB-2D35-44C4-BD3F-CDD18517642A}" type="sibTrans" cxnId="{F0F36744-34A6-4BA1-9819-781101BA0078}">
      <dgm:prSet/>
      <dgm:spPr/>
      <dgm:t>
        <a:bodyPr/>
        <a:lstStyle/>
        <a:p>
          <a:endParaRPr lang="ru-RU"/>
        </a:p>
      </dgm:t>
    </dgm:pt>
    <dgm:pt modelId="{9FC0D328-566D-47CF-A9EC-092857F6AAB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(16)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142B2-6E8E-44DD-89E1-7854271DB496}" type="parTrans" cxnId="{CC83E822-21D7-4C87-8C9A-AAFE985D96EB}">
      <dgm:prSet/>
      <dgm:spPr/>
      <dgm:t>
        <a:bodyPr/>
        <a:lstStyle/>
        <a:p>
          <a:endParaRPr lang="ru-RU"/>
        </a:p>
      </dgm:t>
    </dgm:pt>
    <dgm:pt modelId="{D78DC8EF-D6AB-4A4D-B6EC-A77C718C53FB}" type="sibTrans" cxnId="{CC83E822-21D7-4C87-8C9A-AAFE985D96EB}">
      <dgm:prSet/>
      <dgm:spPr/>
      <dgm:t>
        <a:bodyPr/>
        <a:lstStyle/>
        <a:p>
          <a:endParaRPr lang="ru-RU"/>
        </a:p>
      </dgm:t>
    </dgm:pt>
    <dgm:pt modelId="{B711EDBE-8CAE-4B23-87DC-00E96F57EF6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(11)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863EF-8946-4230-89BD-AC69F50BDDB8}" type="parTrans" cxnId="{89F70FF0-8BC1-400D-BCD2-E34FF7A262E5}">
      <dgm:prSet/>
      <dgm:spPr/>
      <dgm:t>
        <a:bodyPr/>
        <a:lstStyle/>
        <a:p>
          <a:endParaRPr lang="ru-RU"/>
        </a:p>
      </dgm:t>
    </dgm:pt>
    <dgm:pt modelId="{2E3BA659-D543-433E-AAEF-19345A4F3EFE}" type="sibTrans" cxnId="{89F70FF0-8BC1-400D-BCD2-E34FF7A262E5}">
      <dgm:prSet/>
      <dgm:spPr/>
      <dgm:t>
        <a:bodyPr/>
        <a:lstStyle/>
        <a:p>
          <a:endParaRPr lang="ru-RU"/>
        </a:p>
      </dgm:t>
    </dgm:pt>
    <dgm:pt modelId="{30F9ADAF-0930-41D2-AA09-111D86757DCE}" type="pres">
      <dgm:prSet presAssocID="{AB8A70E7-E652-42E1-8969-44B16988D04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67BEE0-25D1-48E0-B2EA-B373171BBA2D}" type="pres">
      <dgm:prSet presAssocID="{B4174999-723B-40A7-A102-5FBFD1A2FACC}" presName="compNode" presStyleCnt="0"/>
      <dgm:spPr/>
    </dgm:pt>
    <dgm:pt modelId="{7DA6E928-57BE-4AF7-968F-7C29C01490AF}" type="pres">
      <dgm:prSet presAssocID="{B4174999-723B-40A7-A102-5FBFD1A2FACC}" presName="aNode" presStyleLbl="bgShp" presStyleIdx="0" presStyleCnt="3" custLinFactNeighborY="-1253"/>
      <dgm:spPr/>
      <dgm:t>
        <a:bodyPr/>
        <a:lstStyle/>
        <a:p>
          <a:endParaRPr lang="ru-RU"/>
        </a:p>
      </dgm:t>
    </dgm:pt>
    <dgm:pt modelId="{1ACDB6E8-A84D-43F7-828C-197DD497E856}" type="pres">
      <dgm:prSet presAssocID="{B4174999-723B-40A7-A102-5FBFD1A2FACC}" presName="textNode" presStyleLbl="bgShp" presStyleIdx="0" presStyleCnt="3"/>
      <dgm:spPr/>
      <dgm:t>
        <a:bodyPr/>
        <a:lstStyle/>
        <a:p>
          <a:endParaRPr lang="ru-RU"/>
        </a:p>
      </dgm:t>
    </dgm:pt>
    <dgm:pt modelId="{E0D67F3C-1A1A-419F-9EC0-1EC12D04BCCF}" type="pres">
      <dgm:prSet presAssocID="{B4174999-723B-40A7-A102-5FBFD1A2FACC}" presName="compChildNode" presStyleCnt="0"/>
      <dgm:spPr/>
    </dgm:pt>
    <dgm:pt modelId="{E2E4B70F-8DDC-4D0F-A5CD-4DB37EDF6CA0}" type="pres">
      <dgm:prSet presAssocID="{B4174999-723B-40A7-A102-5FBFD1A2FACC}" presName="theInnerList" presStyleCnt="0"/>
      <dgm:spPr/>
    </dgm:pt>
    <dgm:pt modelId="{CB59817E-CDAD-427E-9E75-54CC97B1ACC8}" type="pres">
      <dgm:prSet presAssocID="{16E09692-8B66-4D4F-8E40-C8287B2C498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D5BD3-AD1C-48FD-8A75-04FBECAA70FB}" type="pres">
      <dgm:prSet presAssocID="{16E09692-8B66-4D4F-8E40-C8287B2C498D}" presName="aSpace2" presStyleCnt="0"/>
      <dgm:spPr/>
    </dgm:pt>
    <dgm:pt modelId="{CE7C623A-AFDC-41AC-A6BF-BEC2FF38F077}" type="pres">
      <dgm:prSet presAssocID="{5D3B4710-7992-4E07-9ED2-0A96DEB4AA7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A5253-6433-438E-B672-FD21C0BC0AF4}" type="pres">
      <dgm:prSet presAssocID="{B4174999-723B-40A7-A102-5FBFD1A2FACC}" presName="aSpace" presStyleCnt="0"/>
      <dgm:spPr/>
    </dgm:pt>
    <dgm:pt modelId="{813C334B-FE25-43C5-9E84-2FD8C0595686}" type="pres">
      <dgm:prSet presAssocID="{B45100F1-AE72-4739-B83F-267E16A8E8CC}" presName="compNode" presStyleCnt="0"/>
      <dgm:spPr/>
    </dgm:pt>
    <dgm:pt modelId="{D256C985-F308-4993-BE4F-6C020997D7C1}" type="pres">
      <dgm:prSet presAssocID="{B45100F1-AE72-4739-B83F-267E16A8E8CC}" presName="aNode" presStyleLbl="bgShp" presStyleIdx="1" presStyleCnt="3"/>
      <dgm:spPr/>
      <dgm:t>
        <a:bodyPr/>
        <a:lstStyle/>
        <a:p>
          <a:endParaRPr lang="ru-RU"/>
        </a:p>
      </dgm:t>
    </dgm:pt>
    <dgm:pt modelId="{02A8C007-D609-4250-A0AE-70415FDD3004}" type="pres">
      <dgm:prSet presAssocID="{B45100F1-AE72-4739-B83F-267E16A8E8CC}" presName="textNode" presStyleLbl="bgShp" presStyleIdx="1" presStyleCnt="3"/>
      <dgm:spPr/>
      <dgm:t>
        <a:bodyPr/>
        <a:lstStyle/>
        <a:p>
          <a:endParaRPr lang="ru-RU"/>
        </a:p>
      </dgm:t>
    </dgm:pt>
    <dgm:pt modelId="{F59D67D2-FF18-4ADA-899A-D0CF70F704B6}" type="pres">
      <dgm:prSet presAssocID="{B45100F1-AE72-4739-B83F-267E16A8E8CC}" presName="compChildNode" presStyleCnt="0"/>
      <dgm:spPr/>
    </dgm:pt>
    <dgm:pt modelId="{8C3FC269-80CF-4B82-A86F-061834FA6C9E}" type="pres">
      <dgm:prSet presAssocID="{B45100F1-AE72-4739-B83F-267E16A8E8CC}" presName="theInnerList" presStyleCnt="0"/>
      <dgm:spPr/>
    </dgm:pt>
    <dgm:pt modelId="{2F6A9572-D573-4251-BB60-33C5DCEDF1FC}" type="pres">
      <dgm:prSet presAssocID="{9BE66570-BAA9-4872-9FFB-F31FFE893579}" presName="childNode" presStyleLbl="node1" presStyleIdx="2" presStyleCnt="6" custLinFactNeighborX="-1659" custLinFactNeighborY="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58DFE-7479-4224-AC01-6B5EA0E65EE8}" type="pres">
      <dgm:prSet presAssocID="{9BE66570-BAA9-4872-9FFB-F31FFE893579}" presName="aSpace2" presStyleCnt="0"/>
      <dgm:spPr/>
    </dgm:pt>
    <dgm:pt modelId="{05235E29-579D-4659-90D5-621141B602D3}" type="pres">
      <dgm:prSet presAssocID="{3AD154FC-EC5E-4F7B-98E5-518E50D6FE59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2FECB-EED4-485C-8AF1-3EFA40193E09}" type="pres">
      <dgm:prSet presAssocID="{B45100F1-AE72-4739-B83F-267E16A8E8CC}" presName="aSpace" presStyleCnt="0"/>
      <dgm:spPr/>
    </dgm:pt>
    <dgm:pt modelId="{0C3DAE43-0BC7-46A7-B5C3-B39726B635F1}" type="pres">
      <dgm:prSet presAssocID="{160A29E2-BADD-4F1C-8BAB-21A9175867EF}" presName="compNode" presStyleCnt="0"/>
      <dgm:spPr/>
    </dgm:pt>
    <dgm:pt modelId="{F3AC3D3C-2B24-4908-BD4B-E32A49CEA1A3}" type="pres">
      <dgm:prSet presAssocID="{160A29E2-BADD-4F1C-8BAB-21A9175867EF}" presName="aNode" presStyleLbl="bgShp" presStyleIdx="2" presStyleCnt="3"/>
      <dgm:spPr/>
      <dgm:t>
        <a:bodyPr/>
        <a:lstStyle/>
        <a:p>
          <a:endParaRPr lang="ru-RU"/>
        </a:p>
      </dgm:t>
    </dgm:pt>
    <dgm:pt modelId="{122CA09F-4E60-4C5B-906E-D6D4F547EDCF}" type="pres">
      <dgm:prSet presAssocID="{160A29E2-BADD-4F1C-8BAB-21A9175867EF}" presName="textNode" presStyleLbl="bgShp" presStyleIdx="2" presStyleCnt="3"/>
      <dgm:spPr/>
      <dgm:t>
        <a:bodyPr/>
        <a:lstStyle/>
        <a:p>
          <a:endParaRPr lang="ru-RU"/>
        </a:p>
      </dgm:t>
    </dgm:pt>
    <dgm:pt modelId="{67789F44-90C1-4F63-A49D-597233F13A7A}" type="pres">
      <dgm:prSet presAssocID="{160A29E2-BADD-4F1C-8BAB-21A9175867EF}" presName="compChildNode" presStyleCnt="0"/>
      <dgm:spPr/>
    </dgm:pt>
    <dgm:pt modelId="{AB9EAD3C-A689-40CF-AAA5-3EF29EB930D6}" type="pres">
      <dgm:prSet presAssocID="{160A29E2-BADD-4F1C-8BAB-21A9175867EF}" presName="theInnerList" presStyleCnt="0"/>
      <dgm:spPr/>
    </dgm:pt>
    <dgm:pt modelId="{B7740428-5CFD-484D-ABD5-045D63889CA3}" type="pres">
      <dgm:prSet presAssocID="{9FC0D328-566D-47CF-A9EC-092857F6AAB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A4735-E109-44FC-A38A-FECC7538BF14}" type="pres">
      <dgm:prSet presAssocID="{9FC0D328-566D-47CF-A9EC-092857F6AABC}" presName="aSpace2" presStyleCnt="0"/>
      <dgm:spPr/>
    </dgm:pt>
    <dgm:pt modelId="{91ADAE43-9B5D-4327-8FE4-6927B26E066F}" type="pres">
      <dgm:prSet presAssocID="{B711EDBE-8CAE-4B23-87DC-00E96F57EF6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B272A-869C-4EFB-9447-CCF4A9D56ECB}" type="presOf" srcId="{9BE66570-BAA9-4872-9FFB-F31FFE893579}" destId="{2F6A9572-D573-4251-BB60-33C5DCEDF1FC}" srcOrd="0" destOrd="0" presId="urn:microsoft.com/office/officeart/2005/8/layout/lProcess2"/>
    <dgm:cxn modelId="{FEC21B07-B5D1-463B-934E-FDD5291B6D48}" srcId="{B4174999-723B-40A7-A102-5FBFD1A2FACC}" destId="{5D3B4710-7992-4E07-9ED2-0A96DEB4AA77}" srcOrd="1" destOrd="0" parTransId="{A16128A6-E123-4BD6-8298-DD773EA3D5A7}" sibTransId="{B1E3A22B-74CD-438A-95DC-8FD517C2670B}"/>
    <dgm:cxn modelId="{CC83E822-21D7-4C87-8C9A-AAFE985D96EB}" srcId="{160A29E2-BADD-4F1C-8BAB-21A9175867EF}" destId="{9FC0D328-566D-47CF-A9EC-092857F6AABC}" srcOrd="0" destOrd="0" parTransId="{643142B2-6E8E-44DD-89E1-7854271DB496}" sibTransId="{D78DC8EF-D6AB-4A4D-B6EC-A77C718C53FB}"/>
    <dgm:cxn modelId="{C89D5FBB-B031-443E-9B23-64FDEBBCDD88}" type="presOf" srcId="{5D3B4710-7992-4E07-9ED2-0A96DEB4AA77}" destId="{CE7C623A-AFDC-41AC-A6BF-BEC2FF38F077}" srcOrd="0" destOrd="0" presId="urn:microsoft.com/office/officeart/2005/8/layout/lProcess2"/>
    <dgm:cxn modelId="{00EC11D4-F452-40AB-819C-DA1CFAEDD82F}" srcId="{B45100F1-AE72-4739-B83F-267E16A8E8CC}" destId="{9BE66570-BAA9-4872-9FFB-F31FFE893579}" srcOrd="0" destOrd="0" parTransId="{176B0AA2-42B9-489E-837B-83AC863FA299}" sibTransId="{9B351CBA-5EE7-46A5-B172-C6A2EB048721}"/>
    <dgm:cxn modelId="{B8FED81F-DDE2-4F2F-BDBE-02640AE27272}" type="presOf" srcId="{B4174999-723B-40A7-A102-5FBFD1A2FACC}" destId="{1ACDB6E8-A84D-43F7-828C-197DD497E856}" srcOrd="1" destOrd="0" presId="urn:microsoft.com/office/officeart/2005/8/layout/lProcess2"/>
    <dgm:cxn modelId="{A9002B0E-9273-4F85-8416-E47AA6609C0C}" type="presOf" srcId="{B45100F1-AE72-4739-B83F-267E16A8E8CC}" destId="{D256C985-F308-4993-BE4F-6C020997D7C1}" srcOrd="0" destOrd="0" presId="urn:microsoft.com/office/officeart/2005/8/layout/lProcess2"/>
    <dgm:cxn modelId="{DE2BCB12-C011-4FC1-A303-CE1D44D521D3}" srcId="{AB8A70E7-E652-42E1-8969-44B16988D042}" destId="{B45100F1-AE72-4739-B83F-267E16A8E8CC}" srcOrd="1" destOrd="0" parTransId="{7E8925F0-7457-481C-87FA-308FB266079D}" sibTransId="{E003857E-20B2-46A7-9F66-8BC76242CB9F}"/>
    <dgm:cxn modelId="{A5714F00-2DC5-4F96-A395-7C7AEFA14CED}" type="presOf" srcId="{3AD154FC-EC5E-4F7B-98E5-518E50D6FE59}" destId="{05235E29-579D-4659-90D5-621141B602D3}" srcOrd="0" destOrd="0" presId="urn:microsoft.com/office/officeart/2005/8/layout/lProcess2"/>
    <dgm:cxn modelId="{A1415F2F-26B5-4243-A51E-FCB1DE696EF1}" type="presOf" srcId="{9FC0D328-566D-47CF-A9EC-092857F6AABC}" destId="{B7740428-5CFD-484D-ABD5-045D63889CA3}" srcOrd="0" destOrd="0" presId="urn:microsoft.com/office/officeart/2005/8/layout/lProcess2"/>
    <dgm:cxn modelId="{DF07A35C-CEE1-4600-B748-0FBBD67071CD}" srcId="{AB8A70E7-E652-42E1-8969-44B16988D042}" destId="{B4174999-723B-40A7-A102-5FBFD1A2FACC}" srcOrd="0" destOrd="0" parTransId="{6498DAE4-8FF3-4E2D-91B9-BBCF59AA940C}" sibTransId="{05F5239E-4724-42F1-9D9A-17A7A8652924}"/>
    <dgm:cxn modelId="{AAA323BC-9416-4CF9-BE19-36F8CF8D38DF}" srcId="{B45100F1-AE72-4739-B83F-267E16A8E8CC}" destId="{3AD154FC-EC5E-4F7B-98E5-518E50D6FE59}" srcOrd="1" destOrd="0" parTransId="{D79B8D95-D38F-4ACD-996E-113BAC7680B7}" sibTransId="{9AFCF40C-9F99-4646-AD75-0E5FCF90959B}"/>
    <dgm:cxn modelId="{AF465322-FA26-40F6-BAD2-B420703D141C}" type="presOf" srcId="{160A29E2-BADD-4F1C-8BAB-21A9175867EF}" destId="{F3AC3D3C-2B24-4908-BD4B-E32A49CEA1A3}" srcOrd="0" destOrd="0" presId="urn:microsoft.com/office/officeart/2005/8/layout/lProcess2"/>
    <dgm:cxn modelId="{F0F36744-34A6-4BA1-9819-781101BA0078}" srcId="{AB8A70E7-E652-42E1-8969-44B16988D042}" destId="{160A29E2-BADD-4F1C-8BAB-21A9175867EF}" srcOrd="2" destOrd="0" parTransId="{C8A195E0-E732-4C2F-9D22-B9341F959DE1}" sibTransId="{3E80F6CB-2D35-44C4-BD3F-CDD18517642A}"/>
    <dgm:cxn modelId="{579CA4C5-0830-446B-AA37-6457FA639054}" type="presOf" srcId="{B4174999-723B-40A7-A102-5FBFD1A2FACC}" destId="{7DA6E928-57BE-4AF7-968F-7C29C01490AF}" srcOrd="0" destOrd="0" presId="urn:microsoft.com/office/officeart/2005/8/layout/lProcess2"/>
    <dgm:cxn modelId="{BF997946-EFE0-4CA6-8E6A-6226FCE37175}" type="presOf" srcId="{B45100F1-AE72-4739-B83F-267E16A8E8CC}" destId="{02A8C007-D609-4250-A0AE-70415FDD3004}" srcOrd="1" destOrd="0" presId="urn:microsoft.com/office/officeart/2005/8/layout/lProcess2"/>
    <dgm:cxn modelId="{192B4DCD-11DA-4F63-8730-C0019AFC5FCE}" type="presOf" srcId="{AB8A70E7-E652-42E1-8969-44B16988D042}" destId="{30F9ADAF-0930-41D2-AA09-111D86757DCE}" srcOrd="0" destOrd="0" presId="urn:microsoft.com/office/officeart/2005/8/layout/lProcess2"/>
    <dgm:cxn modelId="{89F70FF0-8BC1-400D-BCD2-E34FF7A262E5}" srcId="{160A29E2-BADD-4F1C-8BAB-21A9175867EF}" destId="{B711EDBE-8CAE-4B23-87DC-00E96F57EF65}" srcOrd="1" destOrd="0" parTransId="{646863EF-8946-4230-89BD-AC69F50BDDB8}" sibTransId="{2E3BA659-D543-433E-AAEF-19345A4F3EFE}"/>
    <dgm:cxn modelId="{AFB61A65-EE5A-46A8-AEAB-496C527AB73C}" type="presOf" srcId="{B711EDBE-8CAE-4B23-87DC-00E96F57EF65}" destId="{91ADAE43-9B5D-4327-8FE4-6927B26E066F}" srcOrd="0" destOrd="0" presId="urn:microsoft.com/office/officeart/2005/8/layout/lProcess2"/>
    <dgm:cxn modelId="{7F236409-6F85-485F-B832-DA879DB00BA1}" type="presOf" srcId="{16E09692-8B66-4D4F-8E40-C8287B2C498D}" destId="{CB59817E-CDAD-427E-9E75-54CC97B1ACC8}" srcOrd="0" destOrd="0" presId="urn:microsoft.com/office/officeart/2005/8/layout/lProcess2"/>
    <dgm:cxn modelId="{AD16243D-8B50-412C-8135-0F4A7F8D645E}" srcId="{B4174999-723B-40A7-A102-5FBFD1A2FACC}" destId="{16E09692-8B66-4D4F-8E40-C8287B2C498D}" srcOrd="0" destOrd="0" parTransId="{EC8E98B2-F6FD-4A58-A53E-E0D81D0DBC41}" sibTransId="{C9B29534-A6CF-4D3D-AEC1-5E6FF5D1BBAF}"/>
    <dgm:cxn modelId="{ED1AEFB2-2AC8-4022-909A-869B17F67877}" type="presOf" srcId="{160A29E2-BADD-4F1C-8BAB-21A9175867EF}" destId="{122CA09F-4E60-4C5B-906E-D6D4F547EDCF}" srcOrd="1" destOrd="0" presId="urn:microsoft.com/office/officeart/2005/8/layout/lProcess2"/>
    <dgm:cxn modelId="{1D1EA824-599D-47C5-A2A2-E4B70544D0F6}" type="presParOf" srcId="{30F9ADAF-0930-41D2-AA09-111D86757DCE}" destId="{9567BEE0-25D1-48E0-B2EA-B373171BBA2D}" srcOrd="0" destOrd="0" presId="urn:microsoft.com/office/officeart/2005/8/layout/lProcess2"/>
    <dgm:cxn modelId="{C90405C7-3444-4B03-BF54-6074CD77FE0C}" type="presParOf" srcId="{9567BEE0-25D1-48E0-B2EA-B373171BBA2D}" destId="{7DA6E928-57BE-4AF7-968F-7C29C01490AF}" srcOrd="0" destOrd="0" presId="urn:microsoft.com/office/officeart/2005/8/layout/lProcess2"/>
    <dgm:cxn modelId="{93E404AC-EB9D-4036-92A1-7BB071B47A93}" type="presParOf" srcId="{9567BEE0-25D1-48E0-B2EA-B373171BBA2D}" destId="{1ACDB6E8-A84D-43F7-828C-197DD497E856}" srcOrd="1" destOrd="0" presId="urn:microsoft.com/office/officeart/2005/8/layout/lProcess2"/>
    <dgm:cxn modelId="{E2629D3B-8E9F-4499-8643-500A61008BA2}" type="presParOf" srcId="{9567BEE0-25D1-48E0-B2EA-B373171BBA2D}" destId="{E0D67F3C-1A1A-419F-9EC0-1EC12D04BCCF}" srcOrd="2" destOrd="0" presId="urn:microsoft.com/office/officeart/2005/8/layout/lProcess2"/>
    <dgm:cxn modelId="{64E5DE09-8BBF-406B-AA68-E51F5370370A}" type="presParOf" srcId="{E0D67F3C-1A1A-419F-9EC0-1EC12D04BCCF}" destId="{E2E4B70F-8DDC-4D0F-A5CD-4DB37EDF6CA0}" srcOrd="0" destOrd="0" presId="urn:microsoft.com/office/officeart/2005/8/layout/lProcess2"/>
    <dgm:cxn modelId="{44133D2F-39AD-460E-93D3-1F2738C03C43}" type="presParOf" srcId="{E2E4B70F-8DDC-4D0F-A5CD-4DB37EDF6CA0}" destId="{CB59817E-CDAD-427E-9E75-54CC97B1ACC8}" srcOrd="0" destOrd="0" presId="urn:microsoft.com/office/officeart/2005/8/layout/lProcess2"/>
    <dgm:cxn modelId="{CFB4E3A7-83DF-4EB8-A917-B0690626CCEF}" type="presParOf" srcId="{E2E4B70F-8DDC-4D0F-A5CD-4DB37EDF6CA0}" destId="{496D5BD3-AD1C-48FD-8A75-04FBECAA70FB}" srcOrd="1" destOrd="0" presId="urn:microsoft.com/office/officeart/2005/8/layout/lProcess2"/>
    <dgm:cxn modelId="{E687300A-BF7E-4A98-A9FF-0AE49714F4EE}" type="presParOf" srcId="{E2E4B70F-8DDC-4D0F-A5CD-4DB37EDF6CA0}" destId="{CE7C623A-AFDC-41AC-A6BF-BEC2FF38F077}" srcOrd="2" destOrd="0" presId="urn:microsoft.com/office/officeart/2005/8/layout/lProcess2"/>
    <dgm:cxn modelId="{F3213FF0-9036-4198-961F-2C979EBAD5C5}" type="presParOf" srcId="{30F9ADAF-0930-41D2-AA09-111D86757DCE}" destId="{C64A5253-6433-438E-B672-FD21C0BC0AF4}" srcOrd="1" destOrd="0" presId="urn:microsoft.com/office/officeart/2005/8/layout/lProcess2"/>
    <dgm:cxn modelId="{012BBFBF-FAAF-40F5-8939-E5040D380E32}" type="presParOf" srcId="{30F9ADAF-0930-41D2-AA09-111D86757DCE}" destId="{813C334B-FE25-43C5-9E84-2FD8C0595686}" srcOrd="2" destOrd="0" presId="urn:microsoft.com/office/officeart/2005/8/layout/lProcess2"/>
    <dgm:cxn modelId="{796C2E84-AC72-4DAA-A1E6-D7F225B85704}" type="presParOf" srcId="{813C334B-FE25-43C5-9E84-2FD8C0595686}" destId="{D256C985-F308-4993-BE4F-6C020997D7C1}" srcOrd="0" destOrd="0" presId="urn:microsoft.com/office/officeart/2005/8/layout/lProcess2"/>
    <dgm:cxn modelId="{F6E8E8EE-8D48-4A85-8932-B80D863A5D08}" type="presParOf" srcId="{813C334B-FE25-43C5-9E84-2FD8C0595686}" destId="{02A8C007-D609-4250-A0AE-70415FDD3004}" srcOrd="1" destOrd="0" presId="urn:microsoft.com/office/officeart/2005/8/layout/lProcess2"/>
    <dgm:cxn modelId="{1BBAF05E-79C6-42E9-A6B8-F6E6079DF612}" type="presParOf" srcId="{813C334B-FE25-43C5-9E84-2FD8C0595686}" destId="{F59D67D2-FF18-4ADA-899A-D0CF70F704B6}" srcOrd="2" destOrd="0" presId="urn:microsoft.com/office/officeart/2005/8/layout/lProcess2"/>
    <dgm:cxn modelId="{5B57EED2-1B44-4079-AEC8-F1281CDCDF25}" type="presParOf" srcId="{F59D67D2-FF18-4ADA-899A-D0CF70F704B6}" destId="{8C3FC269-80CF-4B82-A86F-061834FA6C9E}" srcOrd="0" destOrd="0" presId="urn:microsoft.com/office/officeart/2005/8/layout/lProcess2"/>
    <dgm:cxn modelId="{89E3F1E3-C645-4483-9B96-BC78AE5AFF5F}" type="presParOf" srcId="{8C3FC269-80CF-4B82-A86F-061834FA6C9E}" destId="{2F6A9572-D573-4251-BB60-33C5DCEDF1FC}" srcOrd="0" destOrd="0" presId="urn:microsoft.com/office/officeart/2005/8/layout/lProcess2"/>
    <dgm:cxn modelId="{01393DF1-15A1-46E2-93E6-1622C1DDBF56}" type="presParOf" srcId="{8C3FC269-80CF-4B82-A86F-061834FA6C9E}" destId="{E4558DFE-7479-4224-AC01-6B5EA0E65EE8}" srcOrd="1" destOrd="0" presId="urn:microsoft.com/office/officeart/2005/8/layout/lProcess2"/>
    <dgm:cxn modelId="{6F2936F5-7361-4B8D-B8D7-C87A31423F2F}" type="presParOf" srcId="{8C3FC269-80CF-4B82-A86F-061834FA6C9E}" destId="{05235E29-579D-4659-90D5-621141B602D3}" srcOrd="2" destOrd="0" presId="urn:microsoft.com/office/officeart/2005/8/layout/lProcess2"/>
    <dgm:cxn modelId="{30A8B635-1089-4A4E-A884-AC1CB2D34B33}" type="presParOf" srcId="{30F9ADAF-0930-41D2-AA09-111D86757DCE}" destId="{F682FECB-EED4-485C-8AF1-3EFA40193E09}" srcOrd="3" destOrd="0" presId="urn:microsoft.com/office/officeart/2005/8/layout/lProcess2"/>
    <dgm:cxn modelId="{0F8DE658-D61F-4ACE-91D9-C49BAC7AD91E}" type="presParOf" srcId="{30F9ADAF-0930-41D2-AA09-111D86757DCE}" destId="{0C3DAE43-0BC7-46A7-B5C3-B39726B635F1}" srcOrd="4" destOrd="0" presId="urn:microsoft.com/office/officeart/2005/8/layout/lProcess2"/>
    <dgm:cxn modelId="{4C6AEC04-323E-4B1E-9EC3-3BDCF813239D}" type="presParOf" srcId="{0C3DAE43-0BC7-46A7-B5C3-B39726B635F1}" destId="{F3AC3D3C-2B24-4908-BD4B-E32A49CEA1A3}" srcOrd="0" destOrd="0" presId="urn:microsoft.com/office/officeart/2005/8/layout/lProcess2"/>
    <dgm:cxn modelId="{5F04AA0F-7F2A-4F0A-A3B4-CD6EFB38EDE3}" type="presParOf" srcId="{0C3DAE43-0BC7-46A7-B5C3-B39726B635F1}" destId="{122CA09F-4E60-4C5B-906E-D6D4F547EDCF}" srcOrd="1" destOrd="0" presId="urn:microsoft.com/office/officeart/2005/8/layout/lProcess2"/>
    <dgm:cxn modelId="{C5FC971B-3057-4D2B-AA86-3C9FCE87FB85}" type="presParOf" srcId="{0C3DAE43-0BC7-46A7-B5C3-B39726B635F1}" destId="{67789F44-90C1-4F63-A49D-597233F13A7A}" srcOrd="2" destOrd="0" presId="urn:microsoft.com/office/officeart/2005/8/layout/lProcess2"/>
    <dgm:cxn modelId="{44A54AB8-B0B1-4ED9-831A-0A01748516FA}" type="presParOf" srcId="{67789F44-90C1-4F63-A49D-597233F13A7A}" destId="{AB9EAD3C-A689-40CF-AAA5-3EF29EB930D6}" srcOrd="0" destOrd="0" presId="urn:microsoft.com/office/officeart/2005/8/layout/lProcess2"/>
    <dgm:cxn modelId="{ED21F95D-68DA-424D-BF56-0EC08E05D172}" type="presParOf" srcId="{AB9EAD3C-A689-40CF-AAA5-3EF29EB930D6}" destId="{B7740428-5CFD-484D-ABD5-045D63889CA3}" srcOrd="0" destOrd="0" presId="urn:microsoft.com/office/officeart/2005/8/layout/lProcess2"/>
    <dgm:cxn modelId="{52AB2FDB-74F9-4B43-A700-682F59F2B11B}" type="presParOf" srcId="{AB9EAD3C-A689-40CF-AAA5-3EF29EB930D6}" destId="{BB4A4735-E109-44FC-A38A-FECC7538BF14}" srcOrd="1" destOrd="0" presId="urn:microsoft.com/office/officeart/2005/8/layout/lProcess2"/>
    <dgm:cxn modelId="{5053AAE5-13C0-4A9A-9CB4-310CB57C91A9}" type="presParOf" srcId="{AB9EAD3C-A689-40CF-AAA5-3EF29EB930D6}" destId="{91ADAE43-9B5D-4327-8FE4-6927B26E066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EC656-8CB8-4E5F-9A13-9D657D449ADD}">
      <dsp:nvSpPr>
        <dsp:cNvPr id="0" name=""/>
        <dsp:cNvSpPr/>
      </dsp:nvSpPr>
      <dsp:spPr>
        <a:xfrm>
          <a:off x="15930" y="142962"/>
          <a:ext cx="9469700" cy="983555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434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КОНТИНГЕНТ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30" y="388851"/>
        <a:ext cx="9223811" cy="491777"/>
      </dsp:txXfrm>
    </dsp:sp>
    <dsp:sp modelId="{7FC61CDD-8321-483A-B3F6-849108E0AE08}">
      <dsp:nvSpPr>
        <dsp:cNvPr id="0" name=""/>
        <dsp:cNvSpPr/>
      </dsp:nvSpPr>
      <dsp:spPr>
        <a:xfrm>
          <a:off x="1" y="903320"/>
          <a:ext cx="2137703" cy="184495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266</a:t>
          </a:r>
        </a:p>
      </dsp:txBody>
      <dsp:txXfrm>
        <a:off x="1" y="903320"/>
        <a:ext cx="2137703" cy="1844954"/>
      </dsp:txXfrm>
    </dsp:sp>
    <dsp:sp modelId="{EFEB4312-292A-44C9-A2ED-3E0AB5C83698}">
      <dsp:nvSpPr>
        <dsp:cNvPr id="0" name=""/>
        <dsp:cNvSpPr/>
      </dsp:nvSpPr>
      <dsp:spPr>
        <a:xfrm>
          <a:off x="1927107" y="583123"/>
          <a:ext cx="7136497" cy="10589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434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 ПОКАЗНИК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7107" y="847857"/>
        <a:ext cx="6871763" cy="529467"/>
      </dsp:txXfrm>
    </dsp:sp>
    <dsp:sp modelId="{8C4EE641-CCB2-4FE5-B6E8-D122C4823475}">
      <dsp:nvSpPr>
        <dsp:cNvPr id="0" name=""/>
        <dsp:cNvSpPr/>
      </dsp:nvSpPr>
      <dsp:spPr>
        <a:xfrm>
          <a:off x="1913865" y="1379772"/>
          <a:ext cx="2137703" cy="209110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70,5%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3865" y="1379772"/>
        <a:ext cx="2137703" cy="2091101"/>
      </dsp:txXfrm>
    </dsp:sp>
    <dsp:sp modelId="{93CEEE71-6A5D-4535-99BD-F0C10442D68B}">
      <dsp:nvSpPr>
        <dsp:cNvPr id="0" name=""/>
        <dsp:cNvSpPr/>
      </dsp:nvSpPr>
      <dsp:spPr>
        <a:xfrm>
          <a:off x="3698652" y="981009"/>
          <a:ext cx="6600107" cy="1244734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434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АБСОЛЮТНА УСПІШНІСТЬ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8652" y="1292193"/>
        <a:ext cx="6288924" cy="622367"/>
      </dsp:txXfrm>
    </dsp:sp>
    <dsp:sp modelId="{51F9FACB-386C-4267-ABB0-93CA236A77B4}">
      <dsp:nvSpPr>
        <dsp:cNvPr id="0" name=""/>
        <dsp:cNvSpPr/>
      </dsp:nvSpPr>
      <dsp:spPr>
        <a:xfrm>
          <a:off x="3930371" y="1909354"/>
          <a:ext cx="2128703" cy="195570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98,8%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0371" y="1909354"/>
        <a:ext cx="2128703" cy="1955703"/>
      </dsp:txXfrm>
    </dsp:sp>
    <dsp:sp modelId="{DECFA6B3-8CC7-4811-A6FD-7436D6647677}">
      <dsp:nvSpPr>
        <dsp:cNvPr id="0" name=""/>
        <dsp:cNvSpPr/>
      </dsp:nvSpPr>
      <dsp:spPr>
        <a:xfrm>
          <a:off x="5241904" y="1633141"/>
          <a:ext cx="5667448" cy="12447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434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ЗАГАЛЬНИЙ % ВІДВІДУВАННЯ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1904" y="1944325"/>
        <a:ext cx="5356265" cy="6223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2527352" y="2651760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870" y="0"/>
              </a:lnTo>
              <a:lnTo>
                <a:pt x="329870" y="1257127"/>
              </a:lnTo>
              <a:lnTo>
                <a:pt x="659740" y="1257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1729" y="3244830"/>
        <a:ext cx="70986" cy="70986"/>
      </dsp:txXfrm>
    </dsp:sp>
    <dsp:sp modelId="{A3E79121-5ED8-40EE-A6F9-8402360B0866}">
      <dsp:nvSpPr>
        <dsp:cNvPr id="0" name=""/>
        <dsp:cNvSpPr/>
      </dsp:nvSpPr>
      <dsp:spPr>
        <a:xfrm>
          <a:off x="2527352" y="2606040"/>
          <a:ext cx="6597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974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40728" y="2635266"/>
        <a:ext cx="32987" cy="32987"/>
      </dsp:txXfrm>
    </dsp:sp>
    <dsp:sp modelId="{31E5AEB2-BE37-49CF-8523-6BE887E98688}">
      <dsp:nvSpPr>
        <dsp:cNvPr id="0" name=""/>
        <dsp:cNvSpPr/>
      </dsp:nvSpPr>
      <dsp:spPr>
        <a:xfrm>
          <a:off x="2527352" y="1394633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1257127"/>
              </a:moveTo>
              <a:lnTo>
                <a:pt x="329870" y="1257127"/>
              </a:lnTo>
              <a:lnTo>
                <a:pt x="329870" y="0"/>
              </a:lnTo>
              <a:lnTo>
                <a:pt x="6597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1729" y="1987703"/>
        <a:ext cx="70986" cy="70986"/>
      </dsp:txXfrm>
    </dsp:sp>
    <dsp:sp modelId="{A08397BB-3F07-44C6-909F-40168D79EACE}">
      <dsp:nvSpPr>
        <dsp:cNvPr id="0" name=""/>
        <dsp:cNvSpPr/>
      </dsp:nvSpPr>
      <dsp:spPr>
        <a:xfrm rot="16200000">
          <a:off x="-820859" y="1950132"/>
          <a:ext cx="5293167" cy="140325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(69,8%)</a:t>
          </a: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820859" y="1950132"/>
        <a:ext cx="5293167" cy="1403255"/>
      </dsp:txXfrm>
    </dsp:sp>
    <dsp:sp modelId="{66E8F76E-C49D-4B8C-B721-663D59B242B0}">
      <dsp:nvSpPr>
        <dsp:cNvPr id="0" name=""/>
        <dsp:cNvSpPr/>
      </dsp:nvSpPr>
      <dsp:spPr>
        <a:xfrm>
          <a:off x="3187092" y="891782"/>
          <a:ext cx="4955211" cy="100570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 (68,9%)</a:t>
          </a:r>
          <a:endParaRPr lang="ru-RU" sz="5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092" y="891782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3187092" y="2148909"/>
          <a:ext cx="4978434" cy="1005701"/>
        </a:xfrm>
        <a:prstGeom prst="rect">
          <a:avLst/>
        </a:prstGeom>
        <a:solidFill>
          <a:srgbClr val="12A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132 (66,5%)</a:t>
          </a:r>
          <a:endParaRPr lang="ru-RU" sz="5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092" y="21489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3187092" y="3406036"/>
          <a:ext cx="5001624" cy="100570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133</a:t>
          </a:r>
          <a:r>
            <a:rPr lang="ru-RU" sz="56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5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(74%)</a:t>
          </a:r>
          <a:endParaRPr lang="ru-RU" sz="56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092" y="3406036"/>
        <a:ext cx="5001624" cy="10057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3626972" y="2398535"/>
          <a:ext cx="673810" cy="151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905" y="0"/>
              </a:lnTo>
              <a:lnTo>
                <a:pt x="336905" y="1510352"/>
              </a:lnTo>
              <a:lnTo>
                <a:pt x="673810" y="1510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2531" y="3112365"/>
        <a:ext cx="82691" cy="82691"/>
      </dsp:txXfrm>
    </dsp:sp>
    <dsp:sp modelId="{A3E79121-5ED8-40EE-A6F9-8402360B0866}">
      <dsp:nvSpPr>
        <dsp:cNvPr id="0" name=""/>
        <dsp:cNvSpPr/>
      </dsp:nvSpPr>
      <dsp:spPr>
        <a:xfrm>
          <a:off x="3626972" y="2398535"/>
          <a:ext cx="673810" cy="25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905" y="0"/>
              </a:lnTo>
              <a:lnTo>
                <a:pt x="336905" y="253225"/>
              </a:lnTo>
              <a:lnTo>
                <a:pt x="673810" y="2532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45881" y="2507152"/>
        <a:ext cx="35991" cy="35991"/>
      </dsp:txXfrm>
    </dsp:sp>
    <dsp:sp modelId="{31E5AEB2-BE37-49CF-8523-6BE887E98688}">
      <dsp:nvSpPr>
        <dsp:cNvPr id="0" name=""/>
        <dsp:cNvSpPr/>
      </dsp:nvSpPr>
      <dsp:spPr>
        <a:xfrm>
          <a:off x="3626972" y="1394633"/>
          <a:ext cx="673810" cy="1003902"/>
        </a:xfrm>
        <a:custGeom>
          <a:avLst/>
          <a:gdLst/>
          <a:ahLst/>
          <a:cxnLst/>
          <a:rect l="0" t="0" r="0" b="0"/>
          <a:pathLst>
            <a:path>
              <a:moveTo>
                <a:pt x="0" y="1003902"/>
              </a:moveTo>
              <a:lnTo>
                <a:pt x="336905" y="1003902"/>
              </a:lnTo>
              <a:lnTo>
                <a:pt x="336905" y="0"/>
              </a:lnTo>
              <a:lnTo>
                <a:pt x="6738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>
            <a:solidFill>
              <a:srgbClr val="7030A0"/>
            </a:solidFill>
          </a:endParaRPr>
        </a:p>
      </dsp:txBody>
      <dsp:txXfrm>
        <a:off x="3933650" y="1866357"/>
        <a:ext cx="60453" cy="60453"/>
      </dsp:txXfrm>
    </dsp:sp>
    <dsp:sp modelId="{A08397BB-3F07-44C6-909F-40168D79EACE}">
      <dsp:nvSpPr>
        <dsp:cNvPr id="0" name=""/>
        <dsp:cNvSpPr/>
      </dsp:nvSpPr>
      <dsp:spPr>
        <a:xfrm>
          <a:off x="810942" y="970665"/>
          <a:ext cx="2776319" cy="2855740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(4,03)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942" y="970665"/>
        <a:ext cx="2776319" cy="2855740"/>
      </dsp:txXfrm>
    </dsp:sp>
    <dsp:sp modelId="{66E8F76E-C49D-4B8C-B721-663D59B242B0}">
      <dsp:nvSpPr>
        <dsp:cNvPr id="0" name=""/>
        <dsp:cNvSpPr/>
      </dsp:nvSpPr>
      <dsp:spPr>
        <a:xfrm>
          <a:off x="4300782" y="891782"/>
          <a:ext cx="4955211" cy="100570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77B1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131</a:t>
          </a:r>
          <a:r>
            <a:rPr lang="ru-RU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5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(3,9)</a:t>
          </a:r>
          <a:endParaRPr lang="ru-RU" sz="65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891782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4300782" y="2148909"/>
          <a:ext cx="4978434" cy="100570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132</a:t>
          </a:r>
          <a:r>
            <a:rPr lang="ru-RU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(3,9)</a:t>
          </a:r>
          <a:endParaRPr lang="ru-RU" sz="65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21489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4300782" y="3406036"/>
          <a:ext cx="5001624" cy="100570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133 (4,3)</a:t>
          </a:r>
          <a:endParaRPr lang="ru-RU" sz="65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3406036"/>
        <a:ext cx="5001624" cy="10057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6E928-57BE-4AF7-968F-7C29C01490AF}">
      <dsp:nvSpPr>
        <dsp:cNvPr id="0" name=""/>
        <dsp:cNvSpPr/>
      </dsp:nvSpPr>
      <dsp:spPr>
        <a:xfrm>
          <a:off x="1215" y="0"/>
          <a:ext cx="3161109" cy="5261093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" y="0"/>
        <a:ext cx="3161109" cy="1578327"/>
      </dsp:txXfrm>
    </dsp:sp>
    <dsp:sp modelId="{CB59817E-CDAD-427E-9E75-54CC97B1ACC8}">
      <dsp:nvSpPr>
        <dsp:cNvPr id="0" name=""/>
        <dsp:cNvSpPr/>
      </dsp:nvSpPr>
      <dsp:spPr>
        <a:xfrm>
          <a:off x="317326" y="1579869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787" y="1626330"/>
        <a:ext cx="2435965" cy="1493369"/>
      </dsp:txXfrm>
    </dsp:sp>
    <dsp:sp modelId="{CE7C623A-AFDC-41AC-A6BF-BEC2FF38F077}">
      <dsp:nvSpPr>
        <dsp:cNvPr id="0" name=""/>
        <dsp:cNvSpPr/>
      </dsp:nvSpPr>
      <dsp:spPr>
        <a:xfrm>
          <a:off x="317326" y="3410205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(7) 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787" y="3456666"/>
        <a:ext cx="2435965" cy="1493369"/>
      </dsp:txXfrm>
    </dsp:sp>
    <dsp:sp modelId="{D256C985-F308-4993-BE4F-6C020997D7C1}">
      <dsp:nvSpPr>
        <dsp:cNvPr id="0" name=""/>
        <dsp:cNvSpPr/>
      </dsp:nvSpPr>
      <dsp:spPr>
        <a:xfrm>
          <a:off x="3399407" y="0"/>
          <a:ext cx="3161109" cy="52610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б.)</a:t>
          </a:r>
          <a:endParaRPr lang="ru-RU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9407" y="0"/>
        <a:ext cx="3161109" cy="1578327"/>
      </dsp:txXfrm>
    </dsp:sp>
    <dsp:sp modelId="{2F6A9572-D573-4251-BB60-33C5DCEDF1FC}">
      <dsp:nvSpPr>
        <dsp:cNvPr id="0" name=""/>
        <dsp:cNvSpPr/>
      </dsp:nvSpPr>
      <dsp:spPr>
        <a:xfrm>
          <a:off x="3673564" y="1581836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(8)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0025" y="1628297"/>
        <a:ext cx="2435965" cy="1493369"/>
      </dsp:txXfrm>
    </dsp:sp>
    <dsp:sp modelId="{05235E29-579D-4659-90D5-621141B602D3}">
      <dsp:nvSpPr>
        <dsp:cNvPr id="0" name=""/>
        <dsp:cNvSpPr/>
      </dsp:nvSpPr>
      <dsp:spPr>
        <a:xfrm>
          <a:off x="3715518" y="3410205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1979" y="3456666"/>
        <a:ext cx="2435965" cy="1493369"/>
      </dsp:txXfrm>
    </dsp:sp>
    <dsp:sp modelId="{F3AC3D3C-2B24-4908-BD4B-E32A49CEA1A3}">
      <dsp:nvSpPr>
        <dsp:cNvPr id="0" name=""/>
        <dsp:cNvSpPr/>
      </dsp:nvSpPr>
      <dsp:spPr>
        <a:xfrm>
          <a:off x="6797600" y="0"/>
          <a:ext cx="3161109" cy="526109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б.)</a:t>
          </a:r>
          <a:endParaRPr lang="ru-RU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7600" y="0"/>
        <a:ext cx="3161109" cy="1578327"/>
      </dsp:txXfrm>
    </dsp:sp>
    <dsp:sp modelId="{B7740428-5CFD-484D-ABD5-045D63889CA3}">
      <dsp:nvSpPr>
        <dsp:cNvPr id="0" name=""/>
        <dsp:cNvSpPr/>
      </dsp:nvSpPr>
      <dsp:spPr>
        <a:xfrm>
          <a:off x="7113711" y="1579869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(6)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0172" y="1626330"/>
        <a:ext cx="2435965" cy="1493369"/>
      </dsp:txXfrm>
    </dsp:sp>
    <dsp:sp modelId="{91ADAE43-9B5D-4327-8FE4-6927B26E066F}">
      <dsp:nvSpPr>
        <dsp:cNvPr id="0" name=""/>
        <dsp:cNvSpPr/>
      </dsp:nvSpPr>
      <dsp:spPr>
        <a:xfrm>
          <a:off x="7113711" y="3410205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(6)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0172" y="3456666"/>
        <a:ext cx="2435965" cy="14933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2996158" y="2750234"/>
          <a:ext cx="684239" cy="1085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119" y="0"/>
              </a:lnTo>
              <a:lnTo>
                <a:pt x="342119" y="1085850"/>
              </a:lnTo>
              <a:lnTo>
                <a:pt x="684239" y="10858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06192" y="3261072"/>
        <a:ext cx="64172" cy="64172"/>
      </dsp:txXfrm>
    </dsp:sp>
    <dsp:sp modelId="{A3E79121-5ED8-40EE-A6F9-8402360B0866}">
      <dsp:nvSpPr>
        <dsp:cNvPr id="0" name=""/>
        <dsp:cNvSpPr/>
      </dsp:nvSpPr>
      <dsp:spPr>
        <a:xfrm>
          <a:off x="2996158" y="2704514"/>
          <a:ext cx="684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119" y="45720"/>
              </a:lnTo>
              <a:lnTo>
                <a:pt x="342119" y="73553"/>
              </a:lnTo>
              <a:lnTo>
                <a:pt x="684239" y="73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21158" y="2733113"/>
        <a:ext cx="34240" cy="34240"/>
      </dsp:txXfrm>
    </dsp:sp>
    <dsp:sp modelId="{31E5AEB2-BE37-49CF-8523-6BE887E98688}">
      <dsp:nvSpPr>
        <dsp:cNvPr id="0" name=""/>
        <dsp:cNvSpPr/>
      </dsp:nvSpPr>
      <dsp:spPr>
        <a:xfrm>
          <a:off x="2996158" y="1692217"/>
          <a:ext cx="684239" cy="1058016"/>
        </a:xfrm>
        <a:custGeom>
          <a:avLst/>
          <a:gdLst/>
          <a:ahLst/>
          <a:cxnLst/>
          <a:rect l="0" t="0" r="0" b="0"/>
          <a:pathLst>
            <a:path>
              <a:moveTo>
                <a:pt x="0" y="1058016"/>
              </a:moveTo>
              <a:lnTo>
                <a:pt x="342119" y="1058016"/>
              </a:lnTo>
              <a:lnTo>
                <a:pt x="342119" y="0"/>
              </a:lnTo>
              <a:lnTo>
                <a:pt x="6842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06778" y="2189725"/>
        <a:ext cx="62999" cy="62999"/>
      </dsp:txXfrm>
    </dsp:sp>
    <dsp:sp modelId="{A08397BB-3F07-44C6-909F-40168D79EACE}">
      <dsp:nvSpPr>
        <dsp:cNvPr id="0" name=""/>
        <dsp:cNvSpPr/>
      </dsp:nvSpPr>
      <dsp:spPr>
        <a:xfrm rot="16200000">
          <a:off x="-218753" y="2060460"/>
          <a:ext cx="5050277" cy="1379546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(62,4)</a:t>
          </a: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18753" y="2060460"/>
        <a:ext cx="5050277" cy="1379546"/>
      </dsp:txXfrm>
    </dsp:sp>
    <dsp:sp modelId="{66E8F76E-C49D-4B8C-B721-663D59B242B0}">
      <dsp:nvSpPr>
        <dsp:cNvPr id="0" name=""/>
        <dsp:cNvSpPr/>
      </dsp:nvSpPr>
      <dsp:spPr>
        <a:xfrm>
          <a:off x="3680398" y="1272604"/>
          <a:ext cx="5267826" cy="83922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5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5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51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(59</a:t>
          </a:r>
          <a:r>
            <a:rPr lang="uk-UA" sz="51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r>
            <a:rPr lang="ru-RU" sz="51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51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0398" y="1272604"/>
        <a:ext cx="5267826" cy="839226"/>
      </dsp:txXfrm>
    </dsp:sp>
    <dsp:sp modelId="{CFC84692-BAE3-43B3-A6E9-704F3E1E18DE}">
      <dsp:nvSpPr>
        <dsp:cNvPr id="0" name=""/>
        <dsp:cNvSpPr/>
      </dsp:nvSpPr>
      <dsp:spPr>
        <a:xfrm>
          <a:off x="3680398" y="2372592"/>
          <a:ext cx="5132005" cy="810949"/>
        </a:xfrm>
        <a:prstGeom prst="rect">
          <a:avLst/>
        </a:prstGeom>
        <a:solidFill>
          <a:srgbClr val="12A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5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5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(62,7%)</a:t>
          </a:r>
          <a:endParaRPr lang="ru-RU" sz="5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0398" y="2372592"/>
        <a:ext cx="5132005" cy="810949"/>
      </dsp:txXfrm>
    </dsp:sp>
    <dsp:sp modelId="{9DC2C3AD-A68A-466F-80EB-5CA8AF551D7D}">
      <dsp:nvSpPr>
        <dsp:cNvPr id="0" name=""/>
        <dsp:cNvSpPr/>
      </dsp:nvSpPr>
      <dsp:spPr>
        <a:xfrm>
          <a:off x="3680398" y="3444304"/>
          <a:ext cx="4955094" cy="78355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51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51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(65,6%)</a:t>
          </a:r>
          <a:endParaRPr lang="ru-RU" sz="5100" b="1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0398" y="3444304"/>
        <a:ext cx="4955094" cy="7835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3626972" y="2398535"/>
          <a:ext cx="673810" cy="151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905" y="0"/>
              </a:lnTo>
              <a:lnTo>
                <a:pt x="336905" y="1510352"/>
              </a:lnTo>
              <a:lnTo>
                <a:pt x="673810" y="1510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2531" y="3112365"/>
        <a:ext cx="82691" cy="82691"/>
      </dsp:txXfrm>
    </dsp:sp>
    <dsp:sp modelId="{A3E79121-5ED8-40EE-A6F9-8402360B0866}">
      <dsp:nvSpPr>
        <dsp:cNvPr id="0" name=""/>
        <dsp:cNvSpPr/>
      </dsp:nvSpPr>
      <dsp:spPr>
        <a:xfrm>
          <a:off x="3626972" y="2398535"/>
          <a:ext cx="701915" cy="22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957" y="0"/>
              </a:lnTo>
              <a:lnTo>
                <a:pt x="350957" y="225025"/>
              </a:lnTo>
              <a:lnTo>
                <a:pt x="701915" y="225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9502" y="2492620"/>
        <a:ext cx="36855" cy="36855"/>
      </dsp:txXfrm>
    </dsp:sp>
    <dsp:sp modelId="{31E5AEB2-BE37-49CF-8523-6BE887E98688}">
      <dsp:nvSpPr>
        <dsp:cNvPr id="0" name=""/>
        <dsp:cNvSpPr/>
      </dsp:nvSpPr>
      <dsp:spPr>
        <a:xfrm>
          <a:off x="3626972" y="1253955"/>
          <a:ext cx="603481" cy="1144579"/>
        </a:xfrm>
        <a:custGeom>
          <a:avLst/>
          <a:gdLst/>
          <a:ahLst/>
          <a:cxnLst/>
          <a:rect l="0" t="0" r="0" b="0"/>
          <a:pathLst>
            <a:path>
              <a:moveTo>
                <a:pt x="0" y="1144579"/>
              </a:moveTo>
              <a:lnTo>
                <a:pt x="301740" y="1144579"/>
              </a:lnTo>
              <a:lnTo>
                <a:pt x="301740" y="0"/>
              </a:lnTo>
              <a:lnTo>
                <a:pt x="6034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>
            <a:solidFill>
              <a:srgbClr val="7030A0"/>
            </a:solidFill>
          </a:endParaRPr>
        </a:p>
      </dsp:txBody>
      <dsp:txXfrm>
        <a:off x="3896365" y="1793897"/>
        <a:ext cx="64696" cy="64696"/>
      </dsp:txXfrm>
    </dsp:sp>
    <dsp:sp modelId="{A08397BB-3F07-44C6-909F-40168D79EACE}">
      <dsp:nvSpPr>
        <dsp:cNvPr id="0" name=""/>
        <dsp:cNvSpPr/>
      </dsp:nvSpPr>
      <dsp:spPr>
        <a:xfrm>
          <a:off x="810942" y="970665"/>
          <a:ext cx="2776319" cy="285574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(3,9)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942" y="970665"/>
        <a:ext cx="2776319" cy="2855740"/>
      </dsp:txXfrm>
    </dsp:sp>
    <dsp:sp modelId="{66E8F76E-C49D-4B8C-B721-663D59B242B0}">
      <dsp:nvSpPr>
        <dsp:cNvPr id="0" name=""/>
        <dsp:cNvSpPr/>
      </dsp:nvSpPr>
      <dsp:spPr>
        <a:xfrm>
          <a:off x="4230454" y="751104"/>
          <a:ext cx="4955211" cy="1005701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141 </a:t>
          </a:r>
          <a:r>
            <a:rPr lang="ru-RU" sz="6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(4)</a:t>
          </a:r>
          <a:endParaRPr lang="ru-RU" sz="6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0454" y="751104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4328887" y="2120709"/>
          <a:ext cx="4978434" cy="100570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142</a:t>
          </a:r>
          <a:r>
            <a:rPr lang="ru-RU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(3,9)</a:t>
          </a:r>
          <a:endParaRPr lang="ru-RU" sz="65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8887" y="21207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4300782" y="3406036"/>
          <a:ext cx="5001624" cy="100570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143 (4)</a:t>
          </a:r>
          <a:endParaRPr lang="ru-RU" sz="65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3406036"/>
        <a:ext cx="5001624" cy="10057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6E928-57BE-4AF7-968F-7C29C01490AF}">
      <dsp:nvSpPr>
        <dsp:cNvPr id="0" name=""/>
        <dsp:cNvSpPr/>
      </dsp:nvSpPr>
      <dsp:spPr>
        <a:xfrm>
          <a:off x="1215" y="0"/>
          <a:ext cx="3161109" cy="5261093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" y="0"/>
        <a:ext cx="3161109" cy="1578327"/>
      </dsp:txXfrm>
    </dsp:sp>
    <dsp:sp modelId="{CB59817E-CDAD-427E-9E75-54CC97B1ACC8}">
      <dsp:nvSpPr>
        <dsp:cNvPr id="0" name=""/>
        <dsp:cNvSpPr/>
      </dsp:nvSpPr>
      <dsp:spPr>
        <a:xfrm>
          <a:off x="317326" y="1579869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787" y="1626330"/>
        <a:ext cx="2435965" cy="1493369"/>
      </dsp:txXfrm>
    </dsp:sp>
    <dsp:sp modelId="{CE7C623A-AFDC-41AC-A6BF-BEC2FF38F077}">
      <dsp:nvSpPr>
        <dsp:cNvPr id="0" name=""/>
        <dsp:cNvSpPr/>
      </dsp:nvSpPr>
      <dsp:spPr>
        <a:xfrm>
          <a:off x="317326" y="3410205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(6) 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787" y="3456666"/>
        <a:ext cx="2435965" cy="1493369"/>
      </dsp:txXfrm>
    </dsp:sp>
    <dsp:sp modelId="{D256C985-F308-4993-BE4F-6C020997D7C1}">
      <dsp:nvSpPr>
        <dsp:cNvPr id="0" name=""/>
        <dsp:cNvSpPr/>
      </dsp:nvSpPr>
      <dsp:spPr>
        <a:xfrm>
          <a:off x="3399407" y="0"/>
          <a:ext cx="3161109" cy="52610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б.)</a:t>
          </a:r>
          <a:endParaRPr lang="ru-RU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9407" y="0"/>
        <a:ext cx="3161109" cy="1578327"/>
      </dsp:txXfrm>
    </dsp:sp>
    <dsp:sp modelId="{2F6A9572-D573-4251-BB60-33C5DCEDF1FC}">
      <dsp:nvSpPr>
        <dsp:cNvPr id="0" name=""/>
        <dsp:cNvSpPr/>
      </dsp:nvSpPr>
      <dsp:spPr>
        <a:xfrm>
          <a:off x="3673564" y="1581836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0025" y="1628297"/>
        <a:ext cx="2435965" cy="1493369"/>
      </dsp:txXfrm>
    </dsp:sp>
    <dsp:sp modelId="{05235E29-579D-4659-90D5-621141B602D3}">
      <dsp:nvSpPr>
        <dsp:cNvPr id="0" name=""/>
        <dsp:cNvSpPr/>
      </dsp:nvSpPr>
      <dsp:spPr>
        <a:xfrm>
          <a:off x="3715518" y="3410205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1979" y="3456666"/>
        <a:ext cx="2435965" cy="1493369"/>
      </dsp:txXfrm>
    </dsp:sp>
    <dsp:sp modelId="{F3AC3D3C-2B24-4908-BD4B-E32A49CEA1A3}">
      <dsp:nvSpPr>
        <dsp:cNvPr id="0" name=""/>
        <dsp:cNvSpPr/>
      </dsp:nvSpPr>
      <dsp:spPr>
        <a:xfrm>
          <a:off x="6797600" y="0"/>
          <a:ext cx="3161109" cy="526109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б.)</a:t>
          </a:r>
          <a:endParaRPr lang="ru-RU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7600" y="0"/>
        <a:ext cx="3161109" cy="1578327"/>
      </dsp:txXfrm>
    </dsp:sp>
    <dsp:sp modelId="{B7740428-5CFD-484D-ABD5-045D63889CA3}">
      <dsp:nvSpPr>
        <dsp:cNvPr id="0" name=""/>
        <dsp:cNvSpPr/>
      </dsp:nvSpPr>
      <dsp:spPr>
        <a:xfrm>
          <a:off x="7113711" y="1579869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0172" y="1626330"/>
        <a:ext cx="2435965" cy="1493369"/>
      </dsp:txXfrm>
    </dsp:sp>
    <dsp:sp modelId="{91ADAE43-9B5D-4327-8FE4-6927B26E066F}">
      <dsp:nvSpPr>
        <dsp:cNvPr id="0" name=""/>
        <dsp:cNvSpPr/>
      </dsp:nvSpPr>
      <dsp:spPr>
        <a:xfrm>
          <a:off x="7113711" y="3410205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0172" y="3456666"/>
        <a:ext cx="2435965" cy="1493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2914799" y="2651760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870" y="0"/>
              </a:lnTo>
              <a:lnTo>
                <a:pt x="329870" y="1257127"/>
              </a:lnTo>
              <a:lnTo>
                <a:pt x="659740" y="1257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09176" y="3244830"/>
        <a:ext cx="70986" cy="70986"/>
      </dsp:txXfrm>
    </dsp:sp>
    <dsp:sp modelId="{A3E79121-5ED8-40EE-A6F9-8402360B0866}">
      <dsp:nvSpPr>
        <dsp:cNvPr id="0" name=""/>
        <dsp:cNvSpPr/>
      </dsp:nvSpPr>
      <dsp:spPr>
        <a:xfrm>
          <a:off x="2914799" y="2606040"/>
          <a:ext cx="6597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974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28176" y="2635266"/>
        <a:ext cx="32987" cy="32987"/>
      </dsp:txXfrm>
    </dsp:sp>
    <dsp:sp modelId="{31E5AEB2-BE37-49CF-8523-6BE887E98688}">
      <dsp:nvSpPr>
        <dsp:cNvPr id="0" name=""/>
        <dsp:cNvSpPr/>
      </dsp:nvSpPr>
      <dsp:spPr>
        <a:xfrm>
          <a:off x="2914799" y="1394633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1257127"/>
              </a:moveTo>
              <a:lnTo>
                <a:pt x="329870" y="1257127"/>
              </a:lnTo>
              <a:lnTo>
                <a:pt x="329870" y="0"/>
              </a:lnTo>
              <a:lnTo>
                <a:pt x="6597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09176" y="1987703"/>
        <a:ext cx="70986" cy="70986"/>
      </dsp:txXfrm>
    </dsp:sp>
    <dsp:sp modelId="{A08397BB-3F07-44C6-909F-40168D79EACE}">
      <dsp:nvSpPr>
        <dsp:cNvPr id="0" name=""/>
        <dsp:cNvSpPr/>
      </dsp:nvSpPr>
      <dsp:spPr>
        <a:xfrm rot="16200000">
          <a:off x="-433412" y="1950132"/>
          <a:ext cx="5293167" cy="140325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(75,6 %)</a:t>
          </a: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433412" y="1950132"/>
        <a:ext cx="5293167" cy="1403255"/>
      </dsp:txXfrm>
    </dsp:sp>
    <dsp:sp modelId="{66E8F76E-C49D-4B8C-B721-663D59B242B0}">
      <dsp:nvSpPr>
        <dsp:cNvPr id="0" name=""/>
        <dsp:cNvSpPr/>
      </dsp:nvSpPr>
      <dsp:spPr>
        <a:xfrm>
          <a:off x="3574540" y="891782"/>
          <a:ext cx="4955211" cy="100570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 (89,8%)</a:t>
          </a:r>
          <a:endParaRPr lang="ru-RU" sz="5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540" y="891782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3574540" y="2148909"/>
          <a:ext cx="4978434" cy="1005701"/>
        </a:xfrm>
        <a:prstGeom prst="rect">
          <a:avLst/>
        </a:prstGeom>
        <a:solidFill>
          <a:srgbClr val="12A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112 (72,1%)</a:t>
          </a:r>
          <a:endParaRPr lang="ru-RU" sz="5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540" y="21489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3574540" y="3406036"/>
          <a:ext cx="5001624" cy="1005701"/>
        </a:xfrm>
        <a:prstGeom prst="rect">
          <a:avLst/>
        </a:prstGeom>
        <a:solidFill>
          <a:srgbClr val="4FD5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113 (65 %)</a:t>
          </a:r>
          <a:endParaRPr lang="ru-RU" sz="5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540" y="3406036"/>
        <a:ext cx="5001624" cy="1005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3641042" y="2651760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870" y="0"/>
              </a:lnTo>
              <a:lnTo>
                <a:pt x="329870" y="1257127"/>
              </a:lnTo>
              <a:lnTo>
                <a:pt x="659740" y="1257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35419" y="3244830"/>
        <a:ext cx="70986" cy="70986"/>
      </dsp:txXfrm>
    </dsp:sp>
    <dsp:sp modelId="{A3E79121-5ED8-40EE-A6F9-8402360B0866}">
      <dsp:nvSpPr>
        <dsp:cNvPr id="0" name=""/>
        <dsp:cNvSpPr/>
      </dsp:nvSpPr>
      <dsp:spPr>
        <a:xfrm>
          <a:off x="3641042" y="2606040"/>
          <a:ext cx="6597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974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4418" y="2635266"/>
        <a:ext cx="32987" cy="32987"/>
      </dsp:txXfrm>
    </dsp:sp>
    <dsp:sp modelId="{31E5AEB2-BE37-49CF-8523-6BE887E98688}">
      <dsp:nvSpPr>
        <dsp:cNvPr id="0" name=""/>
        <dsp:cNvSpPr/>
      </dsp:nvSpPr>
      <dsp:spPr>
        <a:xfrm>
          <a:off x="3641042" y="1394633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1257127"/>
              </a:moveTo>
              <a:lnTo>
                <a:pt x="329870" y="1257127"/>
              </a:lnTo>
              <a:lnTo>
                <a:pt x="329870" y="0"/>
              </a:lnTo>
              <a:lnTo>
                <a:pt x="6597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>
            <a:solidFill>
              <a:srgbClr val="7030A0"/>
            </a:solidFill>
          </a:endParaRPr>
        </a:p>
      </dsp:txBody>
      <dsp:txXfrm>
        <a:off x="3935419" y="1987703"/>
        <a:ext cx="70986" cy="70986"/>
      </dsp:txXfrm>
    </dsp:sp>
    <dsp:sp modelId="{A08397BB-3F07-44C6-909F-40168D79EACE}">
      <dsp:nvSpPr>
        <dsp:cNvPr id="0" name=""/>
        <dsp:cNvSpPr/>
      </dsp:nvSpPr>
      <dsp:spPr>
        <a:xfrm>
          <a:off x="825012" y="1223890"/>
          <a:ext cx="2776319" cy="285574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(8,03)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5012" y="1223890"/>
        <a:ext cx="2776319" cy="2855740"/>
      </dsp:txXfrm>
    </dsp:sp>
    <dsp:sp modelId="{66E8F76E-C49D-4B8C-B721-663D59B242B0}">
      <dsp:nvSpPr>
        <dsp:cNvPr id="0" name=""/>
        <dsp:cNvSpPr/>
      </dsp:nvSpPr>
      <dsp:spPr>
        <a:xfrm>
          <a:off x="4300782" y="891782"/>
          <a:ext cx="4955211" cy="100570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77B1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111</a:t>
          </a:r>
          <a:r>
            <a:rPr lang="ru-RU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5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(8,6)</a:t>
          </a:r>
          <a:endParaRPr lang="ru-RU" sz="65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891782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4300782" y="2148909"/>
          <a:ext cx="4978434" cy="10057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112</a:t>
          </a:r>
          <a:r>
            <a:rPr lang="ru-RU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(8,0)</a:t>
          </a:r>
          <a:endParaRPr lang="ru-RU" sz="65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21489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4300782" y="3406036"/>
          <a:ext cx="5001624" cy="100570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113 (7,5)</a:t>
          </a:r>
          <a:endParaRPr lang="ru-RU" sz="65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3406036"/>
        <a:ext cx="5001624" cy="1005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6E928-57BE-4AF7-968F-7C29C01490AF}">
      <dsp:nvSpPr>
        <dsp:cNvPr id="0" name=""/>
        <dsp:cNvSpPr/>
      </dsp:nvSpPr>
      <dsp:spPr>
        <a:xfrm>
          <a:off x="1215" y="0"/>
          <a:ext cx="3161109" cy="52610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" y="0"/>
        <a:ext cx="3161109" cy="1578327"/>
      </dsp:txXfrm>
    </dsp:sp>
    <dsp:sp modelId="{CB59817E-CDAD-427E-9E75-54CC97B1ACC8}">
      <dsp:nvSpPr>
        <dsp:cNvPr id="0" name=""/>
        <dsp:cNvSpPr/>
      </dsp:nvSpPr>
      <dsp:spPr>
        <a:xfrm>
          <a:off x="317326" y="1579869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787" y="1626330"/>
        <a:ext cx="2435965" cy="1493369"/>
      </dsp:txXfrm>
    </dsp:sp>
    <dsp:sp modelId="{CE7C623A-AFDC-41AC-A6BF-BEC2FF38F077}">
      <dsp:nvSpPr>
        <dsp:cNvPr id="0" name=""/>
        <dsp:cNvSpPr/>
      </dsp:nvSpPr>
      <dsp:spPr>
        <a:xfrm>
          <a:off x="317326" y="3410205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(3) 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787" y="3456666"/>
        <a:ext cx="2435965" cy="1493369"/>
      </dsp:txXfrm>
    </dsp:sp>
    <dsp:sp modelId="{D256C985-F308-4993-BE4F-6C020997D7C1}">
      <dsp:nvSpPr>
        <dsp:cNvPr id="0" name=""/>
        <dsp:cNvSpPr/>
      </dsp:nvSpPr>
      <dsp:spPr>
        <a:xfrm>
          <a:off x="3399407" y="0"/>
          <a:ext cx="3161109" cy="52610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б.)</a:t>
          </a:r>
          <a:endParaRPr lang="ru-RU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9407" y="0"/>
        <a:ext cx="3161109" cy="1578327"/>
      </dsp:txXfrm>
    </dsp:sp>
    <dsp:sp modelId="{2F6A9572-D573-4251-BB60-33C5DCEDF1FC}">
      <dsp:nvSpPr>
        <dsp:cNvPr id="0" name=""/>
        <dsp:cNvSpPr/>
      </dsp:nvSpPr>
      <dsp:spPr>
        <a:xfrm>
          <a:off x="3673564" y="1581836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0025" y="1628297"/>
        <a:ext cx="2435965" cy="1493369"/>
      </dsp:txXfrm>
    </dsp:sp>
    <dsp:sp modelId="{05235E29-579D-4659-90D5-621141B602D3}">
      <dsp:nvSpPr>
        <dsp:cNvPr id="0" name=""/>
        <dsp:cNvSpPr/>
      </dsp:nvSpPr>
      <dsp:spPr>
        <a:xfrm>
          <a:off x="3715518" y="3410205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(11)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1979" y="3456666"/>
        <a:ext cx="2435965" cy="1493369"/>
      </dsp:txXfrm>
    </dsp:sp>
    <dsp:sp modelId="{F3AC3D3C-2B24-4908-BD4B-E32A49CEA1A3}">
      <dsp:nvSpPr>
        <dsp:cNvPr id="0" name=""/>
        <dsp:cNvSpPr/>
      </dsp:nvSpPr>
      <dsp:spPr>
        <a:xfrm>
          <a:off x="6797600" y="0"/>
          <a:ext cx="3161109" cy="52610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б.)</a:t>
          </a:r>
          <a:endParaRPr lang="ru-RU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7600" y="0"/>
        <a:ext cx="3161109" cy="1578327"/>
      </dsp:txXfrm>
    </dsp:sp>
    <dsp:sp modelId="{B7740428-5CFD-484D-ABD5-045D63889CA3}">
      <dsp:nvSpPr>
        <dsp:cNvPr id="0" name=""/>
        <dsp:cNvSpPr/>
      </dsp:nvSpPr>
      <dsp:spPr>
        <a:xfrm>
          <a:off x="7113711" y="1579869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(14)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0172" y="1626330"/>
        <a:ext cx="2435965" cy="1493369"/>
      </dsp:txXfrm>
    </dsp:sp>
    <dsp:sp modelId="{91ADAE43-9B5D-4327-8FE4-6927B26E066F}">
      <dsp:nvSpPr>
        <dsp:cNvPr id="0" name=""/>
        <dsp:cNvSpPr/>
      </dsp:nvSpPr>
      <dsp:spPr>
        <a:xfrm>
          <a:off x="7113711" y="3410205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(14)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0172" y="3456666"/>
        <a:ext cx="2435965" cy="14933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2914799" y="2651760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870" y="0"/>
              </a:lnTo>
              <a:lnTo>
                <a:pt x="329870" y="1257127"/>
              </a:lnTo>
              <a:lnTo>
                <a:pt x="659740" y="1257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09176" y="3244830"/>
        <a:ext cx="70986" cy="70986"/>
      </dsp:txXfrm>
    </dsp:sp>
    <dsp:sp modelId="{A3E79121-5ED8-40EE-A6F9-8402360B0866}">
      <dsp:nvSpPr>
        <dsp:cNvPr id="0" name=""/>
        <dsp:cNvSpPr/>
      </dsp:nvSpPr>
      <dsp:spPr>
        <a:xfrm>
          <a:off x="2914799" y="2606040"/>
          <a:ext cx="6597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974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28176" y="2635266"/>
        <a:ext cx="32987" cy="32987"/>
      </dsp:txXfrm>
    </dsp:sp>
    <dsp:sp modelId="{31E5AEB2-BE37-49CF-8523-6BE887E98688}">
      <dsp:nvSpPr>
        <dsp:cNvPr id="0" name=""/>
        <dsp:cNvSpPr/>
      </dsp:nvSpPr>
      <dsp:spPr>
        <a:xfrm>
          <a:off x="2914799" y="1394633"/>
          <a:ext cx="659740" cy="1257127"/>
        </a:xfrm>
        <a:custGeom>
          <a:avLst/>
          <a:gdLst/>
          <a:ahLst/>
          <a:cxnLst/>
          <a:rect l="0" t="0" r="0" b="0"/>
          <a:pathLst>
            <a:path>
              <a:moveTo>
                <a:pt x="0" y="1257127"/>
              </a:moveTo>
              <a:lnTo>
                <a:pt x="329870" y="1257127"/>
              </a:lnTo>
              <a:lnTo>
                <a:pt x="329870" y="0"/>
              </a:lnTo>
              <a:lnTo>
                <a:pt x="6597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09176" y="1987703"/>
        <a:ext cx="70986" cy="70986"/>
      </dsp:txXfrm>
    </dsp:sp>
    <dsp:sp modelId="{A08397BB-3F07-44C6-909F-40168D79EACE}">
      <dsp:nvSpPr>
        <dsp:cNvPr id="0" name=""/>
        <dsp:cNvSpPr/>
      </dsp:nvSpPr>
      <dsp:spPr>
        <a:xfrm rot="16200000">
          <a:off x="-433412" y="1950132"/>
          <a:ext cx="5293167" cy="1403255"/>
        </a:xfrm>
        <a:prstGeom prst="rect">
          <a:avLst/>
        </a:prstGeom>
        <a:solidFill>
          <a:srgbClr val="91474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Якісний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показник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(73,3%)</a:t>
          </a: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433412" y="1950132"/>
        <a:ext cx="5293167" cy="1403255"/>
      </dsp:txXfrm>
    </dsp:sp>
    <dsp:sp modelId="{66E8F76E-C49D-4B8C-B721-663D59B242B0}">
      <dsp:nvSpPr>
        <dsp:cNvPr id="0" name=""/>
        <dsp:cNvSpPr/>
      </dsp:nvSpPr>
      <dsp:spPr>
        <a:xfrm>
          <a:off x="3574540" y="891782"/>
          <a:ext cx="4955211" cy="100570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121 (84,2%)</a:t>
          </a:r>
          <a:endParaRPr lang="ru-RU" sz="6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540" y="891782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3574540" y="2148909"/>
          <a:ext cx="4978434" cy="1005701"/>
        </a:xfrm>
        <a:prstGeom prst="rect">
          <a:avLst/>
        </a:prstGeom>
        <a:solidFill>
          <a:srgbClr val="12A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122 (70,6)</a:t>
          </a:r>
          <a:endParaRPr lang="ru-RU" sz="6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540" y="21489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3574540" y="3406036"/>
          <a:ext cx="5001624" cy="1005701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113 (65,1)</a:t>
          </a:r>
          <a:endParaRPr lang="ru-RU" sz="6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540" y="3406036"/>
        <a:ext cx="5001624" cy="10057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B10C8-66CE-46F1-9D14-76EB36D2F19C}">
      <dsp:nvSpPr>
        <dsp:cNvPr id="0" name=""/>
        <dsp:cNvSpPr/>
      </dsp:nvSpPr>
      <dsp:spPr>
        <a:xfrm>
          <a:off x="3626972" y="2398535"/>
          <a:ext cx="673810" cy="151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905" y="0"/>
              </a:lnTo>
              <a:lnTo>
                <a:pt x="336905" y="1510352"/>
              </a:lnTo>
              <a:lnTo>
                <a:pt x="673810" y="1510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2531" y="3112365"/>
        <a:ext cx="82691" cy="82691"/>
      </dsp:txXfrm>
    </dsp:sp>
    <dsp:sp modelId="{A3E79121-5ED8-40EE-A6F9-8402360B0866}">
      <dsp:nvSpPr>
        <dsp:cNvPr id="0" name=""/>
        <dsp:cNvSpPr/>
      </dsp:nvSpPr>
      <dsp:spPr>
        <a:xfrm>
          <a:off x="3626972" y="2398535"/>
          <a:ext cx="673810" cy="25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905" y="0"/>
              </a:lnTo>
              <a:lnTo>
                <a:pt x="336905" y="253225"/>
              </a:lnTo>
              <a:lnTo>
                <a:pt x="673810" y="2532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45881" y="2507152"/>
        <a:ext cx="35991" cy="35991"/>
      </dsp:txXfrm>
    </dsp:sp>
    <dsp:sp modelId="{31E5AEB2-BE37-49CF-8523-6BE887E98688}">
      <dsp:nvSpPr>
        <dsp:cNvPr id="0" name=""/>
        <dsp:cNvSpPr/>
      </dsp:nvSpPr>
      <dsp:spPr>
        <a:xfrm>
          <a:off x="3626972" y="1394633"/>
          <a:ext cx="673810" cy="1003902"/>
        </a:xfrm>
        <a:custGeom>
          <a:avLst/>
          <a:gdLst/>
          <a:ahLst/>
          <a:cxnLst/>
          <a:rect l="0" t="0" r="0" b="0"/>
          <a:pathLst>
            <a:path>
              <a:moveTo>
                <a:pt x="0" y="1003902"/>
              </a:moveTo>
              <a:lnTo>
                <a:pt x="336905" y="1003902"/>
              </a:lnTo>
              <a:lnTo>
                <a:pt x="336905" y="0"/>
              </a:lnTo>
              <a:lnTo>
                <a:pt x="6738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>
            <a:solidFill>
              <a:srgbClr val="7030A0"/>
            </a:solidFill>
          </a:endParaRPr>
        </a:p>
      </dsp:txBody>
      <dsp:txXfrm>
        <a:off x="3933650" y="1866357"/>
        <a:ext cx="60453" cy="60453"/>
      </dsp:txXfrm>
    </dsp:sp>
    <dsp:sp modelId="{A08397BB-3F07-44C6-909F-40168D79EACE}">
      <dsp:nvSpPr>
        <dsp:cNvPr id="0" name=""/>
        <dsp:cNvSpPr/>
      </dsp:nvSpPr>
      <dsp:spPr>
        <a:xfrm>
          <a:off x="810942" y="970665"/>
          <a:ext cx="2776319" cy="2855740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Середній</a:t>
          </a: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бал</a:t>
          </a: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(7,8)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942" y="970665"/>
        <a:ext cx="2776319" cy="2855740"/>
      </dsp:txXfrm>
    </dsp:sp>
    <dsp:sp modelId="{66E8F76E-C49D-4B8C-B721-663D59B242B0}">
      <dsp:nvSpPr>
        <dsp:cNvPr id="0" name=""/>
        <dsp:cNvSpPr/>
      </dsp:nvSpPr>
      <dsp:spPr>
        <a:xfrm>
          <a:off x="4300782" y="891782"/>
          <a:ext cx="4955211" cy="1005701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77B1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121</a:t>
          </a:r>
          <a:r>
            <a:rPr lang="ru-RU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5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(8,6)</a:t>
          </a:r>
          <a:endParaRPr lang="ru-RU" sz="65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891782"/>
        <a:ext cx="4955211" cy="1005701"/>
      </dsp:txXfrm>
    </dsp:sp>
    <dsp:sp modelId="{CFC84692-BAE3-43B3-A6E9-704F3E1E18DE}">
      <dsp:nvSpPr>
        <dsp:cNvPr id="0" name=""/>
        <dsp:cNvSpPr/>
      </dsp:nvSpPr>
      <dsp:spPr>
        <a:xfrm>
          <a:off x="4300782" y="2148909"/>
          <a:ext cx="4978434" cy="1005701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122</a:t>
          </a:r>
          <a:r>
            <a:rPr lang="ru-RU" sz="6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6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(7,9)</a:t>
          </a:r>
          <a:endParaRPr lang="ru-RU" sz="65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2148909"/>
        <a:ext cx="4978434" cy="1005701"/>
      </dsp:txXfrm>
    </dsp:sp>
    <dsp:sp modelId="{9DC2C3AD-A68A-466F-80EB-5CA8AF551D7D}">
      <dsp:nvSpPr>
        <dsp:cNvPr id="0" name=""/>
        <dsp:cNvSpPr/>
      </dsp:nvSpPr>
      <dsp:spPr>
        <a:xfrm>
          <a:off x="4300782" y="3406036"/>
          <a:ext cx="5001624" cy="100570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123 (7,4)</a:t>
          </a:r>
          <a:endParaRPr lang="ru-RU" sz="65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782" y="3406036"/>
        <a:ext cx="5001624" cy="10057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6E928-57BE-4AF7-968F-7C29C01490AF}">
      <dsp:nvSpPr>
        <dsp:cNvPr id="0" name=""/>
        <dsp:cNvSpPr/>
      </dsp:nvSpPr>
      <dsp:spPr>
        <a:xfrm>
          <a:off x="1215" y="0"/>
          <a:ext cx="3161109" cy="5261093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відмінників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5" y="0"/>
        <a:ext cx="3161109" cy="1578327"/>
      </dsp:txXfrm>
    </dsp:sp>
    <dsp:sp modelId="{CB59817E-CDAD-427E-9E75-54CC97B1ACC8}">
      <dsp:nvSpPr>
        <dsp:cNvPr id="0" name=""/>
        <dsp:cNvSpPr/>
      </dsp:nvSpPr>
      <dsp:spPr>
        <a:xfrm>
          <a:off x="317326" y="1579869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(5)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787" y="1626330"/>
        <a:ext cx="2435965" cy="1493369"/>
      </dsp:txXfrm>
    </dsp:sp>
    <dsp:sp modelId="{CE7C623A-AFDC-41AC-A6BF-BEC2FF38F077}">
      <dsp:nvSpPr>
        <dsp:cNvPr id="0" name=""/>
        <dsp:cNvSpPr/>
      </dsp:nvSpPr>
      <dsp:spPr>
        <a:xfrm>
          <a:off x="317326" y="3410205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(6) 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787" y="3456666"/>
        <a:ext cx="2435965" cy="1493369"/>
      </dsp:txXfrm>
    </dsp:sp>
    <dsp:sp modelId="{D256C985-F308-4993-BE4F-6C020997D7C1}">
      <dsp:nvSpPr>
        <dsp:cNvPr id="0" name=""/>
        <dsp:cNvSpPr/>
      </dsp:nvSpPr>
      <dsp:spPr>
        <a:xfrm>
          <a:off x="3399407" y="0"/>
          <a:ext cx="3161109" cy="52610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«4» (7-9 б.)</a:t>
          </a:r>
          <a:endParaRPr lang="ru-RU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9407" y="0"/>
        <a:ext cx="3161109" cy="1578327"/>
      </dsp:txXfrm>
    </dsp:sp>
    <dsp:sp modelId="{2F6A9572-D573-4251-BB60-33C5DCEDF1FC}">
      <dsp:nvSpPr>
        <dsp:cNvPr id="0" name=""/>
        <dsp:cNvSpPr/>
      </dsp:nvSpPr>
      <dsp:spPr>
        <a:xfrm>
          <a:off x="3673564" y="1581836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0025" y="1628297"/>
        <a:ext cx="2435965" cy="1493369"/>
      </dsp:txXfrm>
    </dsp:sp>
    <dsp:sp modelId="{05235E29-579D-4659-90D5-621141B602D3}">
      <dsp:nvSpPr>
        <dsp:cNvPr id="0" name=""/>
        <dsp:cNvSpPr/>
      </dsp:nvSpPr>
      <dsp:spPr>
        <a:xfrm>
          <a:off x="3715518" y="3410205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1979" y="3456666"/>
        <a:ext cx="2435965" cy="1493369"/>
      </dsp:txXfrm>
    </dsp:sp>
    <dsp:sp modelId="{F3AC3D3C-2B24-4908-BD4B-E32A49CEA1A3}">
      <dsp:nvSpPr>
        <dsp:cNvPr id="0" name=""/>
        <dsp:cNvSpPr/>
      </dsp:nvSpPr>
      <dsp:spPr>
        <a:xfrm>
          <a:off x="6797600" y="0"/>
          <a:ext cx="3161109" cy="526109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Кількість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здобувачів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освіти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1-2 «3» (4-6 б.)</a:t>
          </a:r>
          <a:endParaRPr lang="ru-RU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7600" y="0"/>
        <a:ext cx="3161109" cy="1578327"/>
      </dsp:txXfrm>
    </dsp:sp>
    <dsp:sp modelId="{B7740428-5CFD-484D-ABD5-045D63889CA3}">
      <dsp:nvSpPr>
        <dsp:cNvPr id="0" name=""/>
        <dsp:cNvSpPr/>
      </dsp:nvSpPr>
      <dsp:spPr>
        <a:xfrm>
          <a:off x="7113711" y="1579869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(16)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0172" y="1626330"/>
        <a:ext cx="2435965" cy="1493369"/>
      </dsp:txXfrm>
    </dsp:sp>
    <dsp:sp modelId="{91ADAE43-9B5D-4327-8FE4-6927B26E066F}">
      <dsp:nvSpPr>
        <dsp:cNvPr id="0" name=""/>
        <dsp:cNvSpPr/>
      </dsp:nvSpPr>
      <dsp:spPr>
        <a:xfrm>
          <a:off x="7113711" y="3410205"/>
          <a:ext cx="2528887" cy="1586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80010" rIns="10668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(11)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0172" y="3456666"/>
        <a:ext cx="2435965" cy="1493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3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7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8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8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9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7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5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2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A33F-3124-4847-9D1A-4A68A7549D9B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5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8A33F-3124-4847-9D1A-4A68A7549D9B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FC7E-4514-4433-9568-7357CC198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5077" y="787791"/>
            <a:ext cx="10424160" cy="4959865"/>
          </a:xfr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Самоаналіз як інструмент удосконалення якості діяльності коледжу щодо </a:t>
            </a:r>
            <a:r>
              <a:rPr lang="uk-UA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конкурентоспроможного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випускника закладу освіти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18728923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086728" y="190677"/>
            <a:ext cx="10018542" cy="551542"/>
          </a:xfrm>
          <a:solidFill>
            <a:srgbClr val="077B15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 курсу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1290081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31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68812"/>
            <a:ext cx="10515600" cy="881503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13570717"/>
              </p:ext>
            </p:extLst>
          </p:nvPr>
        </p:nvGraphicFramePr>
        <p:xfrm>
          <a:off x="1266092" y="1308294"/>
          <a:ext cx="10087708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05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26862547"/>
              </p:ext>
            </p:extLst>
          </p:nvPr>
        </p:nvGraphicFramePr>
        <p:xfrm>
          <a:off x="675249" y="1153551"/>
          <a:ext cx="11366696" cy="538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66757" y="3982682"/>
            <a:ext cx="886263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03911946"/>
              </p:ext>
            </p:extLst>
          </p:nvPr>
        </p:nvGraphicFramePr>
        <p:xfrm>
          <a:off x="1252025" y="1273349"/>
          <a:ext cx="9959925" cy="526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542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5884433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0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26610"/>
            <a:ext cx="10515600" cy="815926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80463351"/>
              </p:ext>
            </p:extLst>
          </p:nvPr>
        </p:nvGraphicFramePr>
        <p:xfrm>
          <a:off x="1266092" y="1308294"/>
          <a:ext cx="9312813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01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27162990"/>
              </p:ext>
            </p:extLst>
          </p:nvPr>
        </p:nvGraphicFramePr>
        <p:xfrm>
          <a:off x="-1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656449" y="1059096"/>
            <a:ext cx="7216726" cy="464233"/>
          </a:xfrm>
          <a:solidFill>
            <a:srgbClr val="077B15"/>
          </a:solidFill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ІІІ курсу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2" y="0"/>
            <a:ext cx="12313921" cy="6858000"/>
          </a:xfrm>
          <a:prstGeom prst="rect">
            <a:avLst/>
          </a:prstGeom>
          <a:solidFill>
            <a:schemeClr val="bg2"/>
          </a:solidFill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51783884"/>
              </p:ext>
            </p:extLst>
          </p:nvPr>
        </p:nvGraphicFramePr>
        <p:xfrm>
          <a:off x="-121922" y="0"/>
          <a:ext cx="1231392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0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6092" y="98474"/>
            <a:ext cx="9678573" cy="731520"/>
          </a:xfr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2939877"/>
              </p:ext>
            </p:extLst>
          </p:nvPr>
        </p:nvGraphicFramePr>
        <p:xfrm>
          <a:off x="1266092" y="1308294"/>
          <a:ext cx="10087708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92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04042183"/>
              </p:ext>
            </p:extLst>
          </p:nvPr>
        </p:nvGraphicFramePr>
        <p:xfrm>
          <a:off x="450166" y="1153551"/>
          <a:ext cx="11591779" cy="5542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66757" y="3982682"/>
            <a:ext cx="886263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1952023"/>
              </p:ext>
            </p:extLst>
          </p:nvPr>
        </p:nvGraphicFramePr>
        <p:xfrm>
          <a:off x="1252025" y="1273349"/>
          <a:ext cx="9959925" cy="526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39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3385" y="225082"/>
            <a:ext cx="10650415" cy="1354357"/>
          </a:xfrm>
          <a:solidFill>
            <a:srgbClr val="12A64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«Початкова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результатами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2023-2024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538377"/>
              </p:ext>
            </p:extLst>
          </p:nvPr>
        </p:nvGraphicFramePr>
        <p:xfrm>
          <a:off x="838200" y="1825625"/>
          <a:ext cx="10936458" cy="47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897274" y="4360985"/>
            <a:ext cx="2335237" cy="18710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91,5%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2" y="0"/>
            <a:ext cx="12313921" cy="6858000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23581308"/>
              </p:ext>
            </p:extLst>
          </p:nvPr>
        </p:nvGraphicFramePr>
        <p:xfrm>
          <a:off x="-121922" y="1"/>
          <a:ext cx="1231392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15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6775" y="154745"/>
            <a:ext cx="10777025" cy="590843"/>
          </a:xfr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1541551"/>
              </p:ext>
            </p:extLst>
          </p:nvPr>
        </p:nvGraphicFramePr>
        <p:xfrm>
          <a:off x="788963" y="900333"/>
          <a:ext cx="10564837" cy="550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57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87420" cy="685800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20542668"/>
              </p:ext>
            </p:extLst>
          </p:nvPr>
        </p:nvGraphicFramePr>
        <p:xfrm>
          <a:off x="1" y="0"/>
          <a:ext cx="124874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42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68812"/>
            <a:ext cx="10515600" cy="881503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79662492"/>
              </p:ext>
            </p:extLst>
          </p:nvPr>
        </p:nvGraphicFramePr>
        <p:xfrm>
          <a:off x="1266092" y="1308294"/>
          <a:ext cx="10087708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27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450166" y="1153551"/>
          <a:ext cx="11591779" cy="5542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66757" y="3982682"/>
            <a:ext cx="886263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18070609"/>
              </p:ext>
            </p:extLst>
          </p:nvPr>
        </p:nvGraphicFramePr>
        <p:xfrm>
          <a:off x="1252025" y="1273349"/>
          <a:ext cx="9959925" cy="526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29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" y="1"/>
            <a:ext cx="1227328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29268657"/>
              </p:ext>
            </p:extLst>
          </p:nvPr>
        </p:nvGraphicFramePr>
        <p:xfrm>
          <a:off x="492370" y="123093"/>
          <a:ext cx="11141612" cy="646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15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" y="1"/>
            <a:ext cx="122732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45920"/>
          </a:xfrm>
        </p:spPr>
        <p:txBody>
          <a:bodyPr>
            <a:normAutofit/>
          </a:bodyPr>
          <a:lstStyle/>
          <a:p>
            <a:r>
              <a:rPr lang="ru-RU" sz="6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6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589847"/>
              </p:ext>
            </p:extLst>
          </p:nvPr>
        </p:nvGraphicFramePr>
        <p:xfrm>
          <a:off x="1266092" y="1308294"/>
          <a:ext cx="10087708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74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71734220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715064" y="130630"/>
            <a:ext cx="8069049" cy="551542"/>
          </a:xfrm>
          <a:solidFill>
            <a:srgbClr val="077B15"/>
          </a:solidFill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курсу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7813375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82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41005325"/>
              </p:ext>
            </p:extLst>
          </p:nvPr>
        </p:nvGraphicFramePr>
        <p:xfrm>
          <a:off x="1266092" y="1308294"/>
          <a:ext cx="10087708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20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45877895"/>
              </p:ext>
            </p:extLst>
          </p:nvPr>
        </p:nvGraphicFramePr>
        <p:xfrm>
          <a:off x="675249" y="1153551"/>
          <a:ext cx="11366696" cy="538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66757" y="3982682"/>
            <a:ext cx="886263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36390922"/>
              </p:ext>
            </p:extLst>
          </p:nvPr>
        </p:nvGraphicFramePr>
        <p:xfrm>
          <a:off x="1252025" y="1273349"/>
          <a:ext cx="9959925" cy="526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445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50245302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9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797097"/>
          </a:xfrm>
          <a:solidFill>
            <a:srgbClr val="077B1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/>
                <a:latin typeface="Arial" panose="020B0604020202020204" pitchFamily="34" charset="0"/>
              </a:rPr>
              <a:t/>
            </a:r>
            <a:br>
              <a:rPr lang="ru-RU" sz="4000" dirty="0" smtClean="0">
                <a:effectLst/>
                <a:latin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52503133"/>
              </p:ext>
            </p:extLst>
          </p:nvPr>
        </p:nvGraphicFramePr>
        <p:xfrm>
          <a:off x="1266092" y="1308294"/>
          <a:ext cx="10087708" cy="53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37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445</Words>
  <Application>Microsoft Office PowerPoint</Application>
  <PresentationFormat>Широкоэкранный</PresentationFormat>
  <Paragraphs>136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Самоаналіз як інструмент удосконалення якості діяльності коледжу щодо формування конкурентоспроможного випускника закладу освіти</vt:lpstr>
      <vt:lpstr>  Аналіз успішності здобувачів освіти відділення «Початкова освіта» за результатами  ІІ півріччя 2023-2024 н.р.  </vt:lpstr>
      <vt:lpstr>   Аналіз успішності здобувачів освіти І курсу    </vt:lpstr>
      <vt:lpstr>Аналіз успішності здобувачів освіти І курсу</vt:lpstr>
      <vt:lpstr>Презентация PowerPoint</vt:lpstr>
      <vt:lpstr>   Аналіз успішності здобувачів освіти І курсу    </vt:lpstr>
      <vt:lpstr>   Аналіз успішності здобувачів освіти І курсу    </vt:lpstr>
      <vt:lpstr>Презентация PowerPoint</vt:lpstr>
      <vt:lpstr>   Аналіз успішності здобувачів освіти ІІ курсу    </vt:lpstr>
      <vt:lpstr>Аналіз успішності здобувачів освіти ІІ курсу</vt:lpstr>
      <vt:lpstr>Презентация PowerPoint</vt:lpstr>
      <vt:lpstr>   Аналіз успішності здобувачів освіти ІІ курсу    </vt:lpstr>
      <vt:lpstr>   Аналіз успішності здобувачів освіти ІІ курсу    </vt:lpstr>
      <vt:lpstr>Презентация PowerPoint</vt:lpstr>
      <vt:lpstr>   Аналіз успішності здобувачів освіти ІІІ курсу    </vt:lpstr>
      <vt:lpstr>Аналіз успішності здобувачів освіти ІІІ курсу</vt:lpstr>
      <vt:lpstr>Презентация PowerPoint</vt:lpstr>
      <vt:lpstr>   Аналіз успішності здобувачів освіти ІІІ курсу    </vt:lpstr>
      <vt:lpstr>   Аналіз успішності здобувачів освіти ІІІ курсу    </vt:lpstr>
      <vt:lpstr>Презентация PowerPoint</vt:lpstr>
      <vt:lpstr>   Аналіз успішності здобувачів освіти IV курсу    </vt:lpstr>
      <vt:lpstr>Презентация PowerPoint</vt:lpstr>
      <vt:lpstr>   Аналіз успішності здобувачів освіти IV курсу    </vt:lpstr>
      <vt:lpstr>   Аналіз успішності здобувачів освіти ІV курсу    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та саморозвиток творчих засад особистості майбутнього вчителя</dc:title>
  <dc:creator>10</dc:creator>
  <cp:lastModifiedBy>10</cp:lastModifiedBy>
  <cp:revision>175</cp:revision>
  <dcterms:created xsi:type="dcterms:W3CDTF">2023-03-26T10:42:11Z</dcterms:created>
  <dcterms:modified xsi:type="dcterms:W3CDTF">2025-02-21T10:02:29Z</dcterms:modified>
</cp:coreProperties>
</file>