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7" r:id="rId1"/>
  </p:sldMasterIdLst>
  <p:notesMasterIdLst>
    <p:notesMasterId r:id="rId23"/>
  </p:notesMasterIdLst>
  <p:sldIdLst>
    <p:sldId id="256" r:id="rId2"/>
    <p:sldId id="273" r:id="rId3"/>
    <p:sldId id="257" r:id="rId4"/>
    <p:sldId id="258" r:id="rId5"/>
    <p:sldId id="274" r:id="rId6"/>
    <p:sldId id="275" r:id="rId7"/>
    <p:sldId id="27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4630400" cy="8229600"/>
  <p:notesSz cx="8229600" cy="14630400"/>
  <p:embeddedFontLst>
    <p:embeddedFont>
      <p:font typeface="Algerian" panose="04020705040A02060702" pitchFamily="82" charset="0"/>
      <p:regular r:id="rId24"/>
    </p:embeddedFont>
    <p:embeddedFont>
      <p:font typeface="Bitter Medium" panose="020B0604020202020204" charset="-52"/>
      <p:regular r:id="rId25"/>
    </p:embeddedFont>
    <p:embeddedFont>
      <p:font typeface="Centaur" panose="02030504050205020304" pitchFamily="18" charset="0"/>
      <p:regular r:id="rId26"/>
    </p:embeddedFont>
    <p:embeddedFont>
      <p:font typeface="Century" panose="02040604050505020304" pitchFamily="18" charset="0"/>
      <p:regular r:id="rId27"/>
    </p:embeddedFont>
    <p:embeddedFont>
      <p:font typeface="Gill Sans MT" panose="020B0502020104020203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5016" autoAdjust="0"/>
  </p:normalViewPr>
  <p:slideViewPr>
    <p:cSldViewPr snapToGrid="0" snapToObjects="1">
      <p:cViewPr varScale="1">
        <p:scale>
          <a:sx n="66" d="100"/>
          <a:sy n="66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79876-F639-4EC5-9003-7B53EA208A5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D214DE5-BCB5-4E4C-9E84-224E03AA9186}">
      <dgm:prSet phldrT="[Текст]" custT="1"/>
      <dgm:spPr/>
      <dgm:t>
        <a:bodyPr/>
        <a:lstStyle/>
        <a:p>
          <a:r>
            <a:rPr lang="uk-UA" sz="4400" dirty="0">
              <a:latin typeface="Century" panose="02040604050505020304" pitchFamily="18" charset="0"/>
            </a:rPr>
            <a:t>211 – 7,2</a:t>
          </a:r>
        </a:p>
      </dgm:t>
    </dgm:pt>
    <dgm:pt modelId="{1137B610-F86F-4FBC-8005-DE20AE44FB6E}" type="parTrans" cxnId="{119543AD-F5BE-460C-AFF0-E17D9666B859}">
      <dgm:prSet/>
      <dgm:spPr/>
      <dgm:t>
        <a:bodyPr/>
        <a:lstStyle/>
        <a:p>
          <a:endParaRPr lang="uk-UA"/>
        </a:p>
      </dgm:t>
    </dgm:pt>
    <dgm:pt modelId="{072C7E3E-BFD5-45A8-9643-250ACB922531}" type="sibTrans" cxnId="{119543AD-F5BE-460C-AFF0-E17D9666B859}">
      <dgm:prSet/>
      <dgm:spPr/>
      <dgm:t>
        <a:bodyPr/>
        <a:lstStyle/>
        <a:p>
          <a:endParaRPr lang="uk-UA"/>
        </a:p>
      </dgm:t>
    </dgm:pt>
    <dgm:pt modelId="{267F4173-C37E-48B2-9FD8-A22FF4BFCBA6}">
      <dgm:prSet phldrT="[Текст]" custT="1"/>
      <dgm:spPr/>
      <dgm:t>
        <a:bodyPr/>
        <a:lstStyle/>
        <a:p>
          <a:r>
            <a:rPr lang="uk-UA" sz="4400" dirty="0">
              <a:latin typeface="Century" panose="02040604050505020304" pitchFamily="18" charset="0"/>
            </a:rPr>
            <a:t>221 – 7,3</a:t>
          </a:r>
        </a:p>
      </dgm:t>
    </dgm:pt>
    <dgm:pt modelId="{913AC15E-A60B-4FCD-8DCE-D737E96B033A}" type="parTrans" cxnId="{51A7C901-969C-4A47-8994-79DDC52C2CA0}">
      <dgm:prSet/>
      <dgm:spPr/>
      <dgm:t>
        <a:bodyPr/>
        <a:lstStyle/>
        <a:p>
          <a:endParaRPr lang="uk-UA"/>
        </a:p>
      </dgm:t>
    </dgm:pt>
    <dgm:pt modelId="{CDA41DA2-800C-4E16-AFB8-CC95A3262334}" type="sibTrans" cxnId="{51A7C901-969C-4A47-8994-79DDC52C2CA0}">
      <dgm:prSet/>
      <dgm:spPr/>
      <dgm:t>
        <a:bodyPr/>
        <a:lstStyle/>
        <a:p>
          <a:endParaRPr lang="uk-UA"/>
        </a:p>
      </dgm:t>
    </dgm:pt>
    <dgm:pt modelId="{C6A4F104-426C-4431-926B-9F4214859925}">
      <dgm:prSet custT="1"/>
      <dgm:spPr/>
      <dgm:t>
        <a:bodyPr/>
        <a:lstStyle/>
        <a:p>
          <a:r>
            <a:rPr lang="uk-UA" sz="4400" dirty="0">
              <a:latin typeface="Century" panose="02040604050505020304" pitchFamily="18" charset="0"/>
            </a:rPr>
            <a:t>231 – 4,1</a:t>
          </a:r>
        </a:p>
      </dgm:t>
    </dgm:pt>
    <dgm:pt modelId="{DE795B1A-D9AC-4501-9C34-7E9C7E0AAE1A}" type="parTrans" cxnId="{E5D638B9-08DA-4958-9414-F15663F4853D}">
      <dgm:prSet/>
      <dgm:spPr/>
      <dgm:t>
        <a:bodyPr/>
        <a:lstStyle/>
        <a:p>
          <a:endParaRPr lang="uk-UA"/>
        </a:p>
      </dgm:t>
    </dgm:pt>
    <dgm:pt modelId="{805C3C3B-6D29-40C8-AEC8-B072A39C2331}" type="sibTrans" cxnId="{E5D638B9-08DA-4958-9414-F15663F4853D}">
      <dgm:prSet/>
      <dgm:spPr/>
      <dgm:t>
        <a:bodyPr/>
        <a:lstStyle/>
        <a:p>
          <a:endParaRPr lang="uk-UA"/>
        </a:p>
      </dgm:t>
    </dgm:pt>
    <dgm:pt modelId="{8FABAB60-36DF-4211-85EB-119D9D560A99}">
      <dgm:prSet custT="1"/>
      <dgm:spPr/>
      <dgm:t>
        <a:bodyPr/>
        <a:lstStyle/>
        <a:p>
          <a:r>
            <a:rPr lang="uk-UA" sz="4400" dirty="0">
              <a:latin typeface="Century" panose="02040604050505020304" pitchFamily="18" charset="0"/>
            </a:rPr>
            <a:t>241 – 4 </a:t>
          </a:r>
        </a:p>
      </dgm:t>
    </dgm:pt>
    <dgm:pt modelId="{12EF568B-C56F-4C01-9CDD-2D3791087616}" type="parTrans" cxnId="{9BD72F2A-F3D0-41E6-B70E-AFA2B67284D3}">
      <dgm:prSet/>
      <dgm:spPr/>
      <dgm:t>
        <a:bodyPr/>
        <a:lstStyle/>
        <a:p>
          <a:endParaRPr lang="uk-UA"/>
        </a:p>
      </dgm:t>
    </dgm:pt>
    <dgm:pt modelId="{38CAE483-71D6-4A05-B6B4-2D136F74DA61}" type="sibTrans" cxnId="{9BD72F2A-F3D0-41E6-B70E-AFA2B67284D3}">
      <dgm:prSet/>
      <dgm:spPr/>
      <dgm:t>
        <a:bodyPr/>
        <a:lstStyle/>
        <a:p>
          <a:endParaRPr lang="uk-UA"/>
        </a:p>
      </dgm:t>
    </dgm:pt>
    <dgm:pt modelId="{74468D31-87F7-42A8-8A92-8EE553209EF6}" type="pres">
      <dgm:prSet presAssocID="{65479876-F639-4EC5-9003-7B53EA208A58}" presName="Name0" presStyleCnt="0">
        <dgm:presLayoutVars>
          <dgm:dir/>
          <dgm:resizeHandles val="exact"/>
        </dgm:presLayoutVars>
      </dgm:prSet>
      <dgm:spPr/>
    </dgm:pt>
    <dgm:pt modelId="{DA7D9FCB-F9C8-4AC0-89F0-7A6641CA0230}" type="pres">
      <dgm:prSet presAssocID="{6D214DE5-BCB5-4E4C-9E84-224E03AA9186}" presName="composite" presStyleCnt="0"/>
      <dgm:spPr/>
    </dgm:pt>
    <dgm:pt modelId="{4D7C3248-CD4D-485B-A300-8E21B69CF8D1}" type="pres">
      <dgm:prSet presAssocID="{6D214DE5-BCB5-4E4C-9E84-224E03AA9186}" presName="rect1" presStyleLbl="trAlignAcc1" presStyleIdx="0" presStyleCnt="4" custScaleY="78406" custLinFactNeighborX="-45343" custLinFactNeighborY="-13908">
        <dgm:presLayoutVars>
          <dgm:bulletEnabled val="1"/>
        </dgm:presLayoutVars>
      </dgm:prSet>
      <dgm:spPr/>
    </dgm:pt>
    <dgm:pt modelId="{804C7E36-C35D-43D9-9D27-4CB029F3A98B}" type="pres">
      <dgm:prSet presAssocID="{6D214DE5-BCB5-4E4C-9E84-224E03AA9186}" presName="rect2" presStyleLbl="fgImgPlace1" presStyleIdx="0" presStyleCnt="4" custScaleY="62145" custLinFactX="-100000" custLinFactNeighborX="-128391" custLinFactNeighborY="-13183"/>
      <dgm:spPr/>
    </dgm:pt>
    <dgm:pt modelId="{E861FD49-49A3-421A-8485-0C8F406043D5}" type="pres">
      <dgm:prSet presAssocID="{072C7E3E-BFD5-45A8-9643-250ACB922531}" presName="sibTrans" presStyleCnt="0"/>
      <dgm:spPr/>
    </dgm:pt>
    <dgm:pt modelId="{23FE4575-CB7B-492E-AC07-2D582B76E237}" type="pres">
      <dgm:prSet presAssocID="{267F4173-C37E-48B2-9FD8-A22FF4BFCBA6}" presName="composite" presStyleCnt="0"/>
      <dgm:spPr/>
    </dgm:pt>
    <dgm:pt modelId="{78A1C048-1E06-4F0E-BEC4-F6AC8F5E392B}" type="pres">
      <dgm:prSet presAssocID="{267F4173-C37E-48B2-9FD8-A22FF4BFCBA6}" presName="rect1" presStyleLbl="trAlignAcc1" presStyleIdx="1" presStyleCnt="4" custScaleY="80045" custLinFactNeighborX="-45343" custLinFactNeighborY="-11907">
        <dgm:presLayoutVars>
          <dgm:bulletEnabled val="1"/>
        </dgm:presLayoutVars>
      </dgm:prSet>
      <dgm:spPr/>
    </dgm:pt>
    <dgm:pt modelId="{B777EC1A-E11B-464E-AE1E-FB0D72C6C931}" type="pres">
      <dgm:prSet presAssocID="{267F4173-C37E-48B2-9FD8-A22FF4BFCBA6}" presName="rect2" presStyleLbl="fgImgPlace1" presStyleIdx="1" presStyleCnt="4" custScaleY="62157" custLinFactX="-100000" custLinFactNeighborX="-107626" custLinFactNeighborY="-9073"/>
      <dgm:spPr/>
    </dgm:pt>
    <dgm:pt modelId="{B32336AB-1B46-42CB-9CC8-18C235233FF8}" type="pres">
      <dgm:prSet presAssocID="{CDA41DA2-800C-4E16-AFB8-CC95A3262334}" presName="sibTrans" presStyleCnt="0"/>
      <dgm:spPr/>
    </dgm:pt>
    <dgm:pt modelId="{C4321957-F2FC-45C1-92D6-18FA5610DAD6}" type="pres">
      <dgm:prSet presAssocID="{8FABAB60-36DF-4211-85EB-119D9D560A99}" presName="composite" presStyleCnt="0"/>
      <dgm:spPr/>
    </dgm:pt>
    <dgm:pt modelId="{793F0BF6-5A6B-4D85-9D46-6AE091E30C18}" type="pres">
      <dgm:prSet presAssocID="{8FABAB60-36DF-4211-85EB-119D9D560A99}" presName="rect1" presStyleLbl="trAlignAcc1" presStyleIdx="2" presStyleCnt="4" custScaleY="83554" custLinFactY="2096" custLinFactNeighborX="-45488" custLinFactNeighborY="100000">
        <dgm:presLayoutVars>
          <dgm:bulletEnabled val="1"/>
        </dgm:presLayoutVars>
      </dgm:prSet>
      <dgm:spPr/>
    </dgm:pt>
    <dgm:pt modelId="{BAE9CDF2-85B2-4F4D-81C1-DB2F43AA8730}" type="pres">
      <dgm:prSet presAssocID="{8FABAB60-36DF-4211-85EB-119D9D560A99}" presName="rect2" presStyleLbl="fgImgPlace1" presStyleIdx="2" presStyleCnt="4" custScaleY="65913" custLinFactX="-100000" custLinFactNeighborX="-101994" custLinFactNeighborY="96231"/>
      <dgm:spPr/>
    </dgm:pt>
    <dgm:pt modelId="{B53BA690-6D31-4D06-92A2-17F007F04E1A}" type="pres">
      <dgm:prSet presAssocID="{38CAE483-71D6-4A05-B6B4-2D136F74DA61}" presName="sibTrans" presStyleCnt="0"/>
      <dgm:spPr/>
    </dgm:pt>
    <dgm:pt modelId="{A218531C-F6EC-42E6-BDCF-767687924E31}" type="pres">
      <dgm:prSet presAssocID="{C6A4F104-426C-4431-926B-9F4214859925}" presName="composite" presStyleCnt="0"/>
      <dgm:spPr/>
    </dgm:pt>
    <dgm:pt modelId="{4F967301-4242-43E3-A10C-1DD38C1AD5BA}" type="pres">
      <dgm:prSet presAssocID="{C6A4F104-426C-4431-926B-9F4214859925}" presName="rect1" presStyleLbl="trAlignAcc1" presStyleIdx="3" presStyleCnt="4" custScaleY="81592" custLinFactY="-2976" custLinFactNeighborX="-46060" custLinFactNeighborY="-100000">
        <dgm:presLayoutVars>
          <dgm:bulletEnabled val="1"/>
        </dgm:presLayoutVars>
      </dgm:prSet>
      <dgm:spPr/>
    </dgm:pt>
    <dgm:pt modelId="{AF32268E-ECCA-476D-A344-755019B85942}" type="pres">
      <dgm:prSet presAssocID="{C6A4F104-426C-4431-926B-9F4214859925}" presName="rect2" presStyleLbl="fgImgPlace1" presStyleIdx="3" presStyleCnt="4" custScaleY="60872" custLinFactX="-100000" custLinFactNeighborX="-101994" custLinFactNeighborY="-98730"/>
      <dgm:spPr/>
    </dgm:pt>
  </dgm:ptLst>
  <dgm:cxnLst>
    <dgm:cxn modelId="{51A7C901-969C-4A47-8994-79DDC52C2CA0}" srcId="{65479876-F639-4EC5-9003-7B53EA208A58}" destId="{267F4173-C37E-48B2-9FD8-A22FF4BFCBA6}" srcOrd="1" destOrd="0" parTransId="{913AC15E-A60B-4FCD-8DCE-D737E96B033A}" sibTransId="{CDA41DA2-800C-4E16-AFB8-CC95A3262334}"/>
    <dgm:cxn modelId="{C9818B19-5140-46DA-AE3F-01350C0F3549}" type="presOf" srcId="{267F4173-C37E-48B2-9FD8-A22FF4BFCBA6}" destId="{78A1C048-1E06-4F0E-BEC4-F6AC8F5E392B}" srcOrd="0" destOrd="0" presId="urn:microsoft.com/office/officeart/2008/layout/PictureStrips"/>
    <dgm:cxn modelId="{9BD72F2A-F3D0-41E6-B70E-AFA2B67284D3}" srcId="{65479876-F639-4EC5-9003-7B53EA208A58}" destId="{8FABAB60-36DF-4211-85EB-119D9D560A99}" srcOrd="2" destOrd="0" parTransId="{12EF568B-C56F-4C01-9CDD-2D3791087616}" sibTransId="{38CAE483-71D6-4A05-B6B4-2D136F74DA61}"/>
    <dgm:cxn modelId="{2372636C-EA1F-4484-9DFD-EDF7C4EF1B10}" type="presOf" srcId="{65479876-F639-4EC5-9003-7B53EA208A58}" destId="{74468D31-87F7-42A8-8A92-8EE553209EF6}" srcOrd="0" destOrd="0" presId="urn:microsoft.com/office/officeart/2008/layout/PictureStrips"/>
    <dgm:cxn modelId="{CC8E2E7F-E9CB-45FA-9B9A-5BF878B6359F}" type="presOf" srcId="{6D214DE5-BCB5-4E4C-9E84-224E03AA9186}" destId="{4D7C3248-CD4D-485B-A300-8E21B69CF8D1}" srcOrd="0" destOrd="0" presId="urn:microsoft.com/office/officeart/2008/layout/PictureStrips"/>
    <dgm:cxn modelId="{883EA5A1-0E18-4625-841C-7FF1267EC6C6}" type="presOf" srcId="{8FABAB60-36DF-4211-85EB-119D9D560A99}" destId="{793F0BF6-5A6B-4D85-9D46-6AE091E30C18}" srcOrd="0" destOrd="0" presId="urn:microsoft.com/office/officeart/2008/layout/PictureStrips"/>
    <dgm:cxn modelId="{119543AD-F5BE-460C-AFF0-E17D9666B859}" srcId="{65479876-F639-4EC5-9003-7B53EA208A58}" destId="{6D214DE5-BCB5-4E4C-9E84-224E03AA9186}" srcOrd="0" destOrd="0" parTransId="{1137B610-F86F-4FBC-8005-DE20AE44FB6E}" sibTransId="{072C7E3E-BFD5-45A8-9643-250ACB922531}"/>
    <dgm:cxn modelId="{E5D638B9-08DA-4958-9414-F15663F4853D}" srcId="{65479876-F639-4EC5-9003-7B53EA208A58}" destId="{C6A4F104-426C-4431-926B-9F4214859925}" srcOrd="3" destOrd="0" parTransId="{DE795B1A-D9AC-4501-9C34-7E9C7E0AAE1A}" sibTransId="{805C3C3B-6D29-40C8-AEC8-B072A39C2331}"/>
    <dgm:cxn modelId="{3B07ECB9-ABDC-4028-92FA-3C526D5F1E9E}" type="presOf" srcId="{C6A4F104-426C-4431-926B-9F4214859925}" destId="{4F967301-4242-43E3-A10C-1DD38C1AD5BA}" srcOrd="0" destOrd="0" presId="urn:microsoft.com/office/officeart/2008/layout/PictureStrips"/>
    <dgm:cxn modelId="{4B88F5EB-F102-4F02-B227-1511DB5BB5CB}" type="presParOf" srcId="{74468D31-87F7-42A8-8A92-8EE553209EF6}" destId="{DA7D9FCB-F9C8-4AC0-89F0-7A6641CA0230}" srcOrd="0" destOrd="0" presId="urn:microsoft.com/office/officeart/2008/layout/PictureStrips"/>
    <dgm:cxn modelId="{9E24B6D2-8600-458B-A245-C0D1CF5CD8BA}" type="presParOf" srcId="{DA7D9FCB-F9C8-4AC0-89F0-7A6641CA0230}" destId="{4D7C3248-CD4D-485B-A300-8E21B69CF8D1}" srcOrd="0" destOrd="0" presId="urn:microsoft.com/office/officeart/2008/layout/PictureStrips"/>
    <dgm:cxn modelId="{B5B03A2D-7CD8-4C5B-8AEA-F40C2890C69E}" type="presParOf" srcId="{DA7D9FCB-F9C8-4AC0-89F0-7A6641CA0230}" destId="{804C7E36-C35D-43D9-9D27-4CB029F3A98B}" srcOrd="1" destOrd="0" presId="urn:microsoft.com/office/officeart/2008/layout/PictureStrips"/>
    <dgm:cxn modelId="{57E6E25F-7AF3-4683-B36C-FA5089315286}" type="presParOf" srcId="{74468D31-87F7-42A8-8A92-8EE553209EF6}" destId="{E861FD49-49A3-421A-8485-0C8F406043D5}" srcOrd="1" destOrd="0" presId="urn:microsoft.com/office/officeart/2008/layout/PictureStrips"/>
    <dgm:cxn modelId="{7B9E1CDD-3257-4297-8502-8F6C70C1F341}" type="presParOf" srcId="{74468D31-87F7-42A8-8A92-8EE553209EF6}" destId="{23FE4575-CB7B-492E-AC07-2D582B76E237}" srcOrd="2" destOrd="0" presId="urn:microsoft.com/office/officeart/2008/layout/PictureStrips"/>
    <dgm:cxn modelId="{21652301-AABF-4744-88B5-A0C998F7896C}" type="presParOf" srcId="{23FE4575-CB7B-492E-AC07-2D582B76E237}" destId="{78A1C048-1E06-4F0E-BEC4-F6AC8F5E392B}" srcOrd="0" destOrd="0" presId="urn:microsoft.com/office/officeart/2008/layout/PictureStrips"/>
    <dgm:cxn modelId="{37B69C76-BC2D-44DC-940F-81EC4045A43F}" type="presParOf" srcId="{23FE4575-CB7B-492E-AC07-2D582B76E237}" destId="{B777EC1A-E11B-464E-AE1E-FB0D72C6C931}" srcOrd="1" destOrd="0" presId="urn:microsoft.com/office/officeart/2008/layout/PictureStrips"/>
    <dgm:cxn modelId="{D3C75A06-9C26-408D-B993-75004CD8D5EB}" type="presParOf" srcId="{74468D31-87F7-42A8-8A92-8EE553209EF6}" destId="{B32336AB-1B46-42CB-9CC8-18C235233FF8}" srcOrd="3" destOrd="0" presId="urn:microsoft.com/office/officeart/2008/layout/PictureStrips"/>
    <dgm:cxn modelId="{61F6472C-683B-4C90-B9D8-D79BF9DFB22B}" type="presParOf" srcId="{74468D31-87F7-42A8-8A92-8EE553209EF6}" destId="{C4321957-F2FC-45C1-92D6-18FA5610DAD6}" srcOrd="4" destOrd="0" presId="urn:microsoft.com/office/officeart/2008/layout/PictureStrips"/>
    <dgm:cxn modelId="{5D096F8B-46C0-4FD9-BD3D-58E1048606C5}" type="presParOf" srcId="{C4321957-F2FC-45C1-92D6-18FA5610DAD6}" destId="{793F0BF6-5A6B-4D85-9D46-6AE091E30C18}" srcOrd="0" destOrd="0" presId="urn:microsoft.com/office/officeart/2008/layout/PictureStrips"/>
    <dgm:cxn modelId="{2A901BD7-4DA5-4989-A95B-21BBF1A954F4}" type="presParOf" srcId="{C4321957-F2FC-45C1-92D6-18FA5610DAD6}" destId="{BAE9CDF2-85B2-4F4D-81C1-DB2F43AA8730}" srcOrd="1" destOrd="0" presId="urn:microsoft.com/office/officeart/2008/layout/PictureStrips"/>
    <dgm:cxn modelId="{32836182-9F60-45DF-B494-9C9967931E0C}" type="presParOf" srcId="{74468D31-87F7-42A8-8A92-8EE553209EF6}" destId="{B53BA690-6D31-4D06-92A2-17F007F04E1A}" srcOrd="5" destOrd="0" presId="urn:microsoft.com/office/officeart/2008/layout/PictureStrips"/>
    <dgm:cxn modelId="{CFB6F649-F6A5-42F3-A0E5-C39B57779BB6}" type="presParOf" srcId="{74468D31-87F7-42A8-8A92-8EE553209EF6}" destId="{A218531C-F6EC-42E6-BDCF-767687924E31}" srcOrd="6" destOrd="0" presId="urn:microsoft.com/office/officeart/2008/layout/PictureStrips"/>
    <dgm:cxn modelId="{5F24FC51-EDFD-4385-B5E9-3F63981A1D7C}" type="presParOf" srcId="{A218531C-F6EC-42E6-BDCF-767687924E31}" destId="{4F967301-4242-43E3-A10C-1DD38C1AD5BA}" srcOrd="0" destOrd="0" presId="urn:microsoft.com/office/officeart/2008/layout/PictureStrips"/>
    <dgm:cxn modelId="{CCBDF702-3C21-44AB-A5C0-3DD061FBF1D8}" type="presParOf" srcId="{A218531C-F6EC-42E6-BDCF-767687924E31}" destId="{AF32268E-ECCA-476D-A344-755019B8594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479876-F639-4EC5-9003-7B53EA208A5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D214DE5-BCB5-4E4C-9E84-224E03AA9186}">
      <dgm:prSet phldrT="[Текст]" custT="1"/>
      <dgm:spPr/>
      <dgm:t>
        <a:bodyPr/>
        <a:lstStyle/>
        <a:p>
          <a:r>
            <a:rPr lang="uk-UA" sz="4400" dirty="0">
              <a:latin typeface="Century" panose="02040604050505020304" pitchFamily="18" charset="0"/>
            </a:rPr>
            <a:t>311 – 6,9</a:t>
          </a:r>
        </a:p>
      </dgm:t>
    </dgm:pt>
    <dgm:pt modelId="{1137B610-F86F-4FBC-8005-DE20AE44FB6E}" type="parTrans" cxnId="{119543AD-F5BE-460C-AFF0-E17D9666B859}">
      <dgm:prSet/>
      <dgm:spPr/>
      <dgm:t>
        <a:bodyPr/>
        <a:lstStyle/>
        <a:p>
          <a:endParaRPr lang="uk-UA"/>
        </a:p>
      </dgm:t>
    </dgm:pt>
    <dgm:pt modelId="{072C7E3E-BFD5-45A8-9643-250ACB922531}" type="sibTrans" cxnId="{119543AD-F5BE-460C-AFF0-E17D9666B859}">
      <dgm:prSet/>
      <dgm:spPr/>
      <dgm:t>
        <a:bodyPr/>
        <a:lstStyle/>
        <a:p>
          <a:endParaRPr lang="uk-UA"/>
        </a:p>
      </dgm:t>
    </dgm:pt>
    <dgm:pt modelId="{267F4173-C37E-48B2-9FD8-A22FF4BFCBA6}">
      <dgm:prSet phldrT="[Текст]" custT="1"/>
      <dgm:spPr/>
      <dgm:t>
        <a:bodyPr/>
        <a:lstStyle/>
        <a:p>
          <a:r>
            <a:rPr lang="uk-UA" sz="4400" dirty="0">
              <a:latin typeface="Century" panose="02040604050505020304" pitchFamily="18" charset="0"/>
            </a:rPr>
            <a:t>321 - 7</a:t>
          </a:r>
        </a:p>
      </dgm:t>
    </dgm:pt>
    <dgm:pt modelId="{913AC15E-A60B-4FCD-8DCE-D737E96B033A}" type="parTrans" cxnId="{51A7C901-969C-4A47-8994-79DDC52C2CA0}">
      <dgm:prSet/>
      <dgm:spPr/>
      <dgm:t>
        <a:bodyPr/>
        <a:lstStyle/>
        <a:p>
          <a:endParaRPr lang="uk-UA"/>
        </a:p>
      </dgm:t>
    </dgm:pt>
    <dgm:pt modelId="{CDA41DA2-800C-4E16-AFB8-CC95A3262334}" type="sibTrans" cxnId="{51A7C901-969C-4A47-8994-79DDC52C2CA0}">
      <dgm:prSet/>
      <dgm:spPr/>
      <dgm:t>
        <a:bodyPr/>
        <a:lstStyle/>
        <a:p>
          <a:endParaRPr lang="uk-UA"/>
        </a:p>
      </dgm:t>
    </dgm:pt>
    <dgm:pt modelId="{C6A4F104-426C-4431-926B-9F4214859925}">
      <dgm:prSet custT="1"/>
      <dgm:spPr/>
      <dgm:t>
        <a:bodyPr/>
        <a:lstStyle/>
        <a:p>
          <a:r>
            <a:rPr lang="uk-UA" sz="4400" dirty="0">
              <a:latin typeface="Century" panose="02040604050505020304" pitchFamily="18" charset="0"/>
            </a:rPr>
            <a:t>331 – 3,4</a:t>
          </a:r>
        </a:p>
      </dgm:t>
    </dgm:pt>
    <dgm:pt modelId="{DE795B1A-D9AC-4501-9C34-7E9C7E0AAE1A}" type="parTrans" cxnId="{E5D638B9-08DA-4958-9414-F15663F4853D}">
      <dgm:prSet/>
      <dgm:spPr/>
      <dgm:t>
        <a:bodyPr/>
        <a:lstStyle/>
        <a:p>
          <a:endParaRPr lang="uk-UA"/>
        </a:p>
      </dgm:t>
    </dgm:pt>
    <dgm:pt modelId="{805C3C3B-6D29-40C8-AEC8-B072A39C2331}" type="sibTrans" cxnId="{E5D638B9-08DA-4958-9414-F15663F4853D}">
      <dgm:prSet/>
      <dgm:spPr/>
      <dgm:t>
        <a:bodyPr/>
        <a:lstStyle/>
        <a:p>
          <a:endParaRPr lang="uk-UA"/>
        </a:p>
      </dgm:t>
    </dgm:pt>
    <dgm:pt modelId="{8FABAB60-36DF-4211-85EB-119D9D560A99}">
      <dgm:prSet custT="1"/>
      <dgm:spPr/>
      <dgm:t>
        <a:bodyPr/>
        <a:lstStyle/>
        <a:p>
          <a:r>
            <a:rPr lang="uk-UA" sz="4400" dirty="0">
              <a:latin typeface="Century" panose="02040604050505020304" pitchFamily="18" charset="0"/>
            </a:rPr>
            <a:t>341 – 3,8</a:t>
          </a:r>
        </a:p>
      </dgm:t>
    </dgm:pt>
    <dgm:pt modelId="{12EF568B-C56F-4C01-9CDD-2D3791087616}" type="parTrans" cxnId="{9BD72F2A-F3D0-41E6-B70E-AFA2B67284D3}">
      <dgm:prSet/>
      <dgm:spPr/>
      <dgm:t>
        <a:bodyPr/>
        <a:lstStyle/>
        <a:p>
          <a:endParaRPr lang="uk-UA"/>
        </a:p>
      </dgm:t>
    </dgm:pt>
    <dgm:pt modelId="{38CAE483-71D6-4A05-B6B4-2D136F74DA61}" type="sibTrans" cxnId="{9BD72F2A-F3D0-41E6-B70E-AFA2B67284D3}">
      <dgm:prSet/>
      <dgm:spPr/>
      <dgm:t>
        <a:bodyPr/>
        <a:lstStyle/>
        <a:p>
          <a:endParaRPr lang="uk-UA"/>
        </a:p>
      </dgm:t>
    </dgm:pt>
    <dgm:pt modelId="{74468D31-87F7-42A8-8A92-8EE553209EF6}" type="pres">
      <dgm:prSet presAssocID="{65479876-F639-4EC5-9003-7B53EA208A58}" presName="Name0" presStyleCnt="0">
        <dgm:presLayoutVars>
          <dgm:dir/>
          <dgm:resizeHandles val="exact"/>
        </dgm:presLayoutVars>
      </dgm:prSet>
      <dgm:spPr/>
    </dgm:pt>
    <dgm:pt modelId="{DA7D9FCB-F9C8-4AC0-89F0-7A6641CA0230}" type="pres">
      <dgm:prSet presAssocID="{6D214DE5-BCB5-4E4C-9E84-224E03AA9186}" presName="composite" presStyleCnt="0"/>
      <dgm:spPr/>
    </dgm:pt>
    <dgm:pt modelId="{4D7C3248-CD4D-485B-A300-8E21B69CF8D1}" type="pres">
      <dgm:prSet presAssocID="{6D214DE5-BCB5-4E4C-9E84-224E03AA9186}" presName="rect1" presStyleLbl="trAlignAcc1" presStyleIdx="0" presStyleCnt="4" custScaleY="78406" custLinFactNeighborX="-15727" custLinFactNeighborY="-13785">
        <dgm:presLayoutVars>
          <dgm:bulletEnabled val="1"/>
        </dgm:presLayoutVars>
      </dgm:prSet>
      <dgm:spPr/>
    </dgm:pt>
    <dgm:pt modelId="{804C7E36-C35D-43D9-9D27-4CB029F3A98B}" type="pres">
      <dgm:prSet presAssocID="{6D214DE5-BCB5-4E4C-9E84-224E03AA9186}" presName="rect2" presStyleLbl="fgImgPlace1" presStyleIdx="0" presStyleCnt="4" custScaleY="62145" custLinFactX="-100000" custLinFactNeighborX="-128391" custLinFactNeighborY="-13183"/>
      <dgm:spPr/>
    </dgm:pt>
    <dgm:pt modelId="{E861FD49-49A3-421A-8485-0C8F406043D5}" type="pres">
      <dgm:prSet presAssocID="{072C7E3E-BFD5-45A8-9643-250ACB922531}" presName="sibTrans" presStyleCnt="0"/>
      <dgm:spPr/>
    </dgm:pt>
    <dgm:pt modelId="{23FE4575-CB7B-492E-AC07-2D582B76E237}" type="pres">
      <dgm:prSet presAssocID="{267F4173-C37E-48B2-9FD8-A22FF4BFCBA6}" presName="composite" presStyleCnt="0"/>
      <dgm:spPr/>
    </dgm:pt>
    <dgm:pt modelId="{78A1C048-1E06-4F0E-BEC4-F6AC8F5E392B}" type="pres">
      <dgm:prSet presAssocID="{267F4173-C37E-48B2-9FD8-A22FF4BFCBA6}" presName="rect1" presStyleLbl="trAlignAcc1" presStyleIdx="1" presStyleCnt="4" custScaleY="80045" custLinFactNeighborX="-45343" custLinFactNeighborY="-11907">
        <dgm:presLayoutVars>
          <dgm:bulletEnabled val="1"/>
        </dgm:presLayoutVars>
      </dgm:prSet>
      <dgm:spPr/>
    </dgm:pt>
    <dgm:pt modelId="{B777EC1A-E11B-464E-AE1E-FB0D72C6C931}" type="pres">
      <dgm:prSet presAssocID="{267F4173-C37E-48B2-9FD8-A22FF4BFCBA6}" presName="rect2" presStyleLbl="fgImgPlace1" presStyleIdx="1" presStyleCnt="4" custScaleY="62157" custLinFactX="-100000" custLinFactNeighborX="-107626" custLinFactNeighborY="-9073"/>
      <dgm:spPr/>
    </dgm:pt>
    <dgm:pt modelId="{B32336AB-1B46-42CB-9CC8-18C235233FF8}" type="pres">
      <dgm:prSet presAssocID="{CDA41DA2-800C-4E16-AFB8-CC95A3262334}" presName="sibTrans" presStyleCnt="0"/>
      <dgm:spPr/>
    </dgm:pt>
    <dgm:pt modelId="{C4321957-F2FC-45C1-92D6-18FA5610DAD6}" type="pres">
      <dgm:prSet presAssocID="{8FABAB60-36DF-4211-85EB-119D9D560A99}" presName="composite" presStyleCnt="0"/>
      <dgm:spPr/>
    </dgm:pt>
    <dgm:pt modelId="{793F0BF6-5A6B-4D85-9D46-6AE091E30C18}" type="pres">
      <dgm:prSet presAssocID="{8FABAB60-36DF-4211-85EB-119D9D560A99}" presName="rect1" presStyleLbl="trAlignAcc1" presStyleIdx="2" presStyleCnt="4" custScaleY="83554" custLinFactY="2096" custLinFactNeighborX="-45488" custLinFactNeighborY="100000">
        <dgm:presLayoutVars>
          <dgm:bulletEnabled val="1"/>
        </dgm:presLayoutVars>
      </dgm:prSet>
      <dgm:spPr/>
    </dgm:pt>
    <dgm:pt modelId="{BAE9CDF2-85B2-4F4D-81C1-DB2F43AA8730}" type="pres">
      <dgm:prSet presAssocID="{8FABAB60-36DF-4211-85EB-119D9D560A99}" presName="rect2" presStyleLbl="fgImgPlace1" presStyleIdx="2" presStyleCnt="4" custScaleY="65913" custLinFactX="-100000" custLinFactNeighborX="-101994" custLinFactNeighborY="96231"/>
      <dgm:spPr/>
    </dgm:pt>
    <dgm:pt modelId="{B53BA690-6D31-4D06-92A2-17F007F04E1A}" type="pres">
      <dgm:prSet presAssocID="{38CAE483-71D6-4A05-B6B4-2D136F74DA61}" presName="sibTrans" presStyleCnt="0"/>
      <dgm:spPr/>
    </dgm:pt>
    <dgm:pt modelId="{A218531C-F6EC-42E6-BDCF-767687924E31}" type="pres">
      <dgm:prSet presAssocID="{C6A4F104-426C-4431-926B-9F4214859925}" presName="composite" presStyleCnt="0"/>
      <dgm:spPr/>
    </dgm:pt>
    <dgm:pt modelId="{4F967301-4242-43E3-A10C-1DD38C1AD5BA}" type="pres">
      <dgm:prSet presAssocID="{C6A4F104-426C-4431-926B-9F4214859925}" presName="rect1" presStyleLbl="trAlignAcc1" presStyleIdx="3" presStyleCnt="4" custScaleY="81592" custLinFactY="-2976" custLinFactNeighborX="-46060" custLinFactNeighborY="-100000">
        <dgm:presLayoutVars>
          <dgm:bulletEnabled val="1"/>
        </dgm:presLayoutVars>
      </dgm:prSet>
      <dgm:spPr/>
    </dgm:pt>
    <dgm:pt modelId="{AF32268E-ECCA-476D-A344-755019B85942}" type="pres">
      <dgm:prSet presAssocID="{C6A4F104-426C-4431-926B-9F4214859925}" presName="rect2" presStyleLbl="fgImgPlace1" presStyleIdx="3" presStyleCnt="4" custScaleY="60872" custLinFactX="-100000" custLinFactNeighborX="-101994" custLinFactNeighborY="-98730"/>
      <dgm:spPr/>
    </dgm:pt>
  </dgm:ptLst>
  <dgm:cxnLst>
    <dgm:cxn modelId="{51A7C901-969C-4A47-8994-79DDC52C2CA0}" srcId="{65479876-F639-4EC5-9003-7B53EA208A58}" destId="{267F4173-C37E-48B2-9FD8-A22FF4BFCBA6}" srcOrd="1" destOrd="0" parTransId="{913AC15E-A60B-4FCD-8DCE-D737E96B033A}" sibTransId="{CDA41DA2-800C-4E16-AFB8-CC95A3262334}"/>
    <dgm:cxn modelId="{C9818B19-5140-46DA-AE3F-01350C0F3549}" type="presOf" srcId="{267F4173-C37E-48B2-9FD8-A22FF4BFCBA6}" destId="{78A1C048-1E06-4F0E-BEC4-F6AC8F5E392B}" srcOrd="0" destOrd="0" presId="urn:microsoft.com/office/officeart/2008/layout/PictureStrips"/>
    <dgm:cxn modelId="{9BD72F2A-F3D0-41E6-B70E-AFA2B67284D3}" srcId="{65479876-F639-4EC5-9003-7B53EA208A58}" destId="{8FABAB60-36DF-4211-85EB-119D9D560A99}" srcOrd="2" destOrd="0" parTransId="{12EF568B-C56F-4C01-9CDD-2D3791087616}" sibTransId="{38CAE483-71D6-4A05-B6B4-2D136F74DA61}"/>
    <dgm:cxn modelId="{2372636C-EA1F-4484-9DFD-EDF7C4EF1B10}" type="presOf" srcId="{65479876-F639-4EC5-9003-7B53EA208A58}" destId="{74468D31-87F7-42A8-8A92-8EE553209EF6}" srcOrd="0" destOrd="0" presId="urn:microsoft.com/office/officeart/2008/layout/PictureStrips"/>
    <dgm:cxn modelId="{CC8E2E7F-E9CB-45FA-9B9A-5BF878B6359F}" type="presOf" srcId="{6D214DE5-BCB5-4E4C-9E84-224E03AA9186}" destId="{4D7C3248-CD4D-485B-A300-8E21B69CF8D1}" srcOrd="0" destOrd="0" presId="urn:microsoft.com/office/officeart/2008/layout/PictureStrips"/>
    <dgm:cxn modelId="{883EA5A1-0E18-4625-841C-7FF1267EC6C6}" type="presOf" srcId="{8FABAB60-36DF-4211-85EB-119D9D560A99}" destId="{793F0BF6-5A6B-4D85-9D46-6AE091E30C18}" srcOrd="0" destOrd="0" presId="urn:microsoft.com/office/officeart/2008/layout/PictureStrips"/>
    <dgm:cxn modelId="{119543AD-F5BE-460C-AFF0-E17D9666B859}" srcId="{65479876-F639-4EC5-9003-7B53EA208A58}" destId="{6D214DE5-BCB5-4E4C-9E84-224E03AA9186}" srcOrd="0" destOrd="0" parTransId="{1137B610-F86F-4FBC-8005-DE20AE44FB6E}" sibTransId="{072C7E3E-BFD5-45A8-9643-250ACB922531}"/>
    <dgm:cxn modelId="{E5D638B9-08DA-4958-9414-F15663F4853D}" srcId="{65479876-F639-4EC5-9003-7B53EA208A58}" destId="{C6A4F104-426C-4431-926B-9F4214859925}" srcOrd="3" destOrd="0" parTransId="{DE795B1A-D9AC-4501-9C34-7E9C7E0AAE1A}" sibTransId="{805C3C3B-6D29-40C8-AEC8-B072A39C2331}"/>
    <dgm:cxn modelId="{3B07ECB9-ABDC-4028-92FA-3C526D5F1E9E}" type="presOf" srcId="{C6A4F104-426C-4431-926B-9F4214859925}" destId="{4F967301-4242-43E3-A10C-1DD38C1AD5BA}" srcOrd="0" destOrd="0" presId="urn:microsoft.com/office/officeart/2008/layout/PictureStrips"/>
    <dgm:cxn modelId="{4B88F5EB-F102-4F02-B227-1511DB5BB5CB}" type="presParOf" srcId="{74468D31-87F7-42A8-8A92-8EE553209EF6}" destId="{DA7D9FCB-F9C8-4AC0-89F0-7A6641CA0230}" srcOrd="0" destOrd="0" presId="urn:microsoft.com/office/officeart/2008/layout/PictureStrips"/>
    <dgm:cxn modelId="{9E24B6D2-8600-458B-A245-C0D1CF5CD8BA}" type="presParOf" srcId="{DA7D9FCB-F9C8-4AC0-89F0-7A6641CA0230}" destId="{4D7C3248-CD4D-485B-A300-8E21B69CF8D1}" srcOrd="0" destOrd="0" presId="urn:microsoft.com/office/officeart/2008/layout/PictureStrips"/>
    <dgm:cxn modelId="{B5B03A2D-7CD8-4C5B-8AEA-F40C2890C69E}" type="presParOf" srcId="{DA7D9FCB-F9C8-4AC0-89F0-7A6641CA0230}" destId="{804C7E36-C35D-43D9-9D27-4CB029F3A98B}" srcOrd="1" destOrd="0" presId="urn:microsoft.com/office/officeart/2008/layout/PictureStrips"/>
    <dgm:cxn modelId="{57E6E25F-7AF3-4683-B36C-FA5089315286}" type="presParOf" srcId="{74468D31-87F7-42A8-8A92-8EE553209EF6}" destId="{E861FD49-49A3-421A-8485-0C8F406043D5}" srcOrd="1" destOrd="0" presId="urn:microsoft.com/office/officeart/2008/layout/PictureStrips"/>
    <dgm:cxn modelId="{7B9E1CDD-3257-4297-8502-8F6C70C1F341}" type="presParOf" srcId="{74468D31-87F7-42A8-8A92-8EE553209EF6}" destId="{23FE4575-CB7B-492E-AC07-2D582B76E237}" srcOrd="2" destOrd="0" presId="urn:microsoft.com/office/officeart/2008/layout/PictureStrips"/>
    <dgm:cxn modelId="{21652301-AABF-4744-88B5-A0C998F7896C}" type="presParOf" srcId="{23FE4575-CB7B-492E-AC07-2D582B76E237}" destId="{78A1C048-1E06-4F0E-BEC4-F6AC8F5E392B}" srcOrd="0" destOrd="0" presId="urn:microsoft.com/office/officeart/2008/layout/PictureStrips"/>
    <dgm:cxn modelId="{37B69C76-BC2D-44DC-940F-81EC4045A43F}" type="presParOf" srcId="{23FE4575-CB7B-492E-AC07-2D582B76E237}" destId="{B777EC1A-E11B-464E-AE1E-FB0D72C6C931}" srcOrd="1" destOrd="0" presId="urn:microsoft.com/office/officeart/2008/layout/PictureStrips"/>
    <dgm:cxn modelId="{D3C75A06-9C26-408D-B993-75004CD8D5EB}" type="presParOf" srcId="{74468D31-87F7-42A8-8A92-8EE553209EF6}" destId="{B32336AB-1B46-42CB-9CC8-18C235233FF8}" srcOrd="3" destOrd="0" presId="urn:microsoft.com/office/officeart/2008/layout/PictureStrips"/>
    <dgm:cxn modelId="{61F6472C-683B-4C90-B9D8-D79BF9DFB22B}" type="presParOf" srcId="{74468D31-87F7-42A8-8A92-8EE553209EF6}" destId="{C4321957-F2FC-45C1-92D6-18FA5610DAD6}" srcOrd="4" destOrd="0" presId="urn:microsoft.com/office/officeart/2008/layout/PictureStrips"/>
    <dgm:cxn modelId="{5D096F8B-46C0-4FD9-BD3D-58E1048606C5}" type="presParOf" srcId="{C4321957-F2FC-45C1-92D6-18FA5610DAD6}" destId="{793F0BF6-5A6B-4D85-9D46-6AE091E30C18}" srcOrd="0" destOrd="0" presId="urn:microsoft.com/office/officeart/2008/layout/PictureStrips"/>
    <dgm:cxn modelId="{2A901BD7-4DA5-4989-A95B-21BBF1A954F4}" type="presParOf" srcId="{C4321957-F2FC-45C1-92D6-18FA5610DAD6}" destId="{BAE9CDF2-85B2-4F4D-81C1-DB2F43AA8730}" srcOrd="1" destOrd="0" presId="urn:microsoft.com/office/officeart/2008/layout/PictureStrips"/>
    <dgm:cxn modelId="{32836182-9F60-45DF-B494-9C9967931E0C}" type="presParOf" srcId="{74468D31-87F7-42A8-8A92-8EE553209EF6}" destId="{B53BA690-6D31-4D06-92A2-17F007F04E1A}" srcOrd="5" destOrd="0" presId="urn:microsoft.com/office/officeart/2008/layout/PictureStrips"/>
    <dgm:cxn modelId="{CFB6F649-F6A5-42F3-A0E5-C39B57779BB6}" type="presParOf" srcId="{74468D31-87F7-42A8-8A92-8EE553209EF6}" destId="{A218531C-F6EC-42E6-BDCF-767687924E31}" srcOrd="6" destOrd="0" presId="urn:microsoft.com/office/officeart/2008/layout/PictureStrips"/>
    <dgm:cxn modelId="{5F24FC51-EDFD-4385-B5E9-3F63981A1D7C}" type="presParOf" srcId="{A218531C-F6EC-42E6-BDCF-767687924E31}" destId="{4F967301-4242-43E3-A10C-1DD38C1AD5BA}" srcOrd="0" destOrd="0" presId="urn:microsoft.com/office/officeart/2008/layout/PictureStrips"/>
    <dgm:cxn modelId="{CCBDF702-3C21-44AB-A5C0-3DD061FBF1D8}" type="presParOf" srcId="{A218531C-F6EC-42E6-BDCF-767687924E31}" destId="{AF32268E-ECCA-476D-A344-755019B8594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9625AF-55D2-4F32-9400-794170F4F6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187E230-562C-4D94-B80B-A0B81542C972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000" spc="-134" dirty="0" err="1">
              <a:solidFill>
                <a:schemeClr val="accent3">
                  <a:lumMod val="50000"/>
                </a:schemeClr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rPr>
            <a:t>Технологічна</a:t>
          </a:r>
          <a:r>
            <a:rPr lang="en-US" sz="3000" spc="-134" dirty="0">
              <a:solidFill>
                <a:schemeClr val="accent3">
                  <a:lumMod val="50000"/>
                </a:schemeClr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rPr>
            <a:t> </a:t>
          </a:r>
          <a:r>
            <a:rPr lang="en-US" sz="3000" spc="-134" dirty="0" err="1">
              <a:solidFill>
                <a:schemeClr val="accent3">
                  <a:lumMod val="50000"/>
                </a:schemeClr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rPr>
            <a:t>освіта</a:t>
          </a:r>
          <a:endParaRPr lang="uk-UA" sz="3000" dirty="0"/>
        </a:p>
      </dgm:t>
    </dgm:pt>
    <dgm:pt modelId="{4C560AEF-90B3-4E8E-ADA1-0E89BA6F1314}" type="parTrans" cxnId="{7995F1A1-F453-4D2B-A82A-6A029396A1A1}">
      <dgm:prSet/>
      <dgm:spPr/>
      <dgm:t>
        <a:bodyPr/>
        <a:lstStyle/>
        <a:p>
          <a:endParaRPr lang="uk-UA"/>
        </a:p>
      </dgm:t>
    </dgm:pt>
    <dgm:pt modelId="{A11DE0BD-F16D-48C0-BC56-3064F71FF4C0}" type="sibTrans" cxnId="{7995F1A1-F453-4D2B-A82A-6A029396A1A1}">
      <dgm:prSet/>
      <dgm:spPr/>
      <dgm:t>
        <a:bodyPr/>
        <a:lstStyle/>
        <a:p>
          <a:endParaRPr lang="uk-UA"/>
        </a:p>
      </dgm:t>
    </dgm:pt>
    <dgm:pt modelId="{53ED3770-9107-495A-A6C4-CCF7B3AB433C}" type="pres">
      <dgm:prSet presAssocID="{469625AF-55D2-4F32-9400-794170F4F6A4}" presName="linear" presStyleCnt="0">
        <dgm:presLayoutVars>
          <dgm:animLvl val="lvl"/>
          <dgm:resizeHandles val="exact"/>
        </dgm:presLayoutVars>
      </dgm:prSet>
      <dgm:spPr/>
    </dgm:pt>
    <dgm:pt modelId="{330013B9-792D-4FE0-9A4F-ECFF62BB44A6}" type="pres">
      <dgm:prSet presAssocID="{B187E230-562C-4D94-B80B-A0B81542C972}" presName="parentText" presStyleLbl="node1" presStyleIdx="0" presStyleCnt="1" custLinFactNeighborX="-15158" custLinFactNeighborY="-21824">
        <dgm:presLayoutVars>
          <dgm:chMax val="0"/>
          <dgm:bulletEnabled val="1"/>
        </dgm:presLayoutVars>
      </dgm:prSet>
      <dgm:spPr/>
    </dgm:pt>
  </dgm:ptLst>
  <dgm:cxnLst>
    <dgm:cxn modelId="{A9689063-DF5A-4EF0-AC66-5B4E88CA9093}" type="presOf" srcId="{B187E230-562C-4D94-B80B-A0B81542C972}" destId="{330013B9-792D-4FE0-9A4F-ECFF62BB44A6}" srcOrd="0" destOrd="0" presId="urn:microsoft.com/office/officeart/2005/8/layout/vList2"/>
    <dgm:cxn modelId="{7995F1A1-F453-4D2B-A82A-6A029396A1A1}" srcId="{469625AF-55D2-4F32-9400-794170F4F6A4}" destId="{B187E230-562C-4D94-B80B-A0B81542C972}" srcOrd="0" destOrd="0" parTransId="{4C560AEF-90B3-4E8E-ADA1-0E89BA6F1314}" sibTransId="{A11DE0BD-F16D-48C0-BC56-3064F71FF4C0}"/>
    <dgm:cxn modelId="{0853D4CB-CA8E-4B6C-8EED-08C92F156C94}" type="presOf" srcId="{469625AF-55D2-4F32-9400-794170F4F6A4}" destId="{53ED3770-9107-495A-A6C4-CCF7B3AB433C}" srcOrd="0" destOrd="0" presId="urn:microsoft.com/office/officeart/2005/8/layout/vList2"/>
    <dgm:cxn modelId="{713AC0DD-41B4-476D-AB22-0B5E705C8610}" type="presParOf" srcId="{53ED3770-9107-495A-A6C4-CCF7B3AB433C}" destId="{330013B9-792D-4FE0-9A4F-ECFF62BB44A6}" srcOrd="0" destOrd="0" presId="urn:microsoft.com/office/officeart/2005/8/layout/vList2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9625AF-55D2-4F32-9400-794170F4F6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187E230-562C-4D94-B80B-A0B81542C972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000" spc="-103" dirty="0" err="1">
              <a:solidFill>
                <a:srgbClr val="7030A0"/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rPr>
            <a:t>Фізична</a:t>
          </a:r>
          <a:r>
            <a:rPr lang="en-US" sz="3000" spc="-103" dirty="0">
              <a:solidFill>
                <a:srgbClr val="7030A0"/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rPr>
            <a:t> </a:t>
          </a:r>
          <a:r>
            <a:rPr lang="en-US" sz="3000" spc="-103" dirty="0" err="1">
              <a:solidFill>
                <a:srgbClr val="7030A0"/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rPr>
            <a:t>культура</a:t>
          </a:r>
          <a:endParaRPr lang="uk-UA" sz="3000" dirty="0"/>
        </a:p>
      </dgm:t>
    </dgm:pt>
    <dgm:pt modelId="{4C560AEF-90B3-4E8E-ADA1-0E89BA6F1314}" type="parTrans" cxnId="{7995F1A1-F453-4D2B-A82A-6A029396A1A1}">
      <dgm:prSet/>
      <dgm:spPr/>
      <dgm:t>
        <a:bodyPr/>
        <a:lstStyle/>
        <a:p>
          <a:endParaRPr lang="uk-UA"/>
        </a:p>
      </dgm:t>
    </dgm:pt>
    <dgm:pt modelId="{A11DE0BD-F16D-48C0-BC56-3064F71FF4C0}" type="sibTrans" cxnId="{7995F1A1-F453-4D2B-A82A-6A029396A1A1}">
      <dgm:prSet/>
      <dgm:spPr/>
      <dgm:t>
        <a:bodyPr/>
        <a:lstStyle/>
        <a:p>
          <a:endParaRPr lang="uk-UA"/>
        </a:p>
      </dgm:t>
    </dgm:pt>
    <dgm:pt modelId="{53ED3770-9107-495A-A6C4-CCF7B3AB433C}" type="pres">
      <dgm:prSet presAssocID="{469625AF-55D2-4F32-9400-794170F4F6A4}" presName="linear" presStyleCnt="0">
        <dgm:presLayoutVars>
          <dgm:animLvl val="lvl"/>
          <dgm:resizeHandles val="exact"/>
        </dgm:presLayoutVars>
      </dgm:prSet>
      <dgm:spPr/>
    </dgm:pt>
    <dgm:pt modelId="{330013B9-792D-4FE0-9A4F-ECFF62BB44A6}" type="pres">
      <dgm:prSet presAssocID="{B187E230-562C-4D94-B80B-A0B81542C972}" presName="parentText" presStyleLbl="node1" presStyleIdx="0" presStyleCnt="1" custLinFactNeighborY="28269">
        <dgm:presLayoutVars>
          <dgm:chMax val="0"/>
          <dgm:bulletEnabled val="1"/>
        </dgm:presLayoutVars>
      </dgm:prSet>
      <dgm:spPr/>
    </dgm:pt>
  </dgm:ptLst>
  <dgm:cxnLst>
    <dgm:cxn modelId="{A9689063-DF5A-4EF0-AC66-5B4E88CA9093}" type="presOf" srcId="{B187E230-562C-4D94-B80B-A0B81542C972}" destId="{330013B9-792D-4FE0-9A4F-ECFF62BB44A6}" srcOrd="0" destOrd="0" presId="urn:microsoft.com/office/officeart/2005/8/layout/vList2"/>
    <dgm:cxn modelId="{7995F1A1-F453-4D2B-A82A-6A029396A1A1}" srcId="{469625AF-55D2-4F32-9400-794170F4F6A4}" destId="{B187E230-562C-4D94-B80B-A0B81542C972}" srcOrd="0" destOrd="0" parTransId="{4C560AEF-90B3-4E8E-ADA1-0E89BA6F1314}" sibTransId="{A11DE0BD-F16D-48C0-BC56-3064F71FF4C0}"/>
    <dgm:cxn modelId="{0853D4CB-CA8E-4B6C-8EED-08C92F156C94}" type="presOf" srcId="{469625AF-55D2-4F32-9400-794170F4F6A4}" destId="{53ED3770-9107-495A-A6C4-CCF7B3AB433C}" srcOrd="0" destOrd="0" presId="urn:microsoft.com/office/officeart/2005/8/layout/vList2"/>
    <dgm:cxn modelId="{713AC0DD-41B4-476D-AB22-0B5E705C8610}" type="presParOf" srcId="{53ED3770-9107-495A-A6C4-CCF7B3AB433C}" destId="{330013B9-792D-4FE0-9A4F-ECFF62BB44A6}" srcOrd="0" destOrd="0" presId="urn:microsoft.com/office/officeart/2005/8/layout/vList2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C3248-CD4D-485B-A300-8E21B69CF8D1}">
      <dsp:nvSpPr>
        <dsp:cNvPr id="0" name=""/>
        <dsp:cNvSpPr/>
      </dsp:nvSpPr>
      <dsp:spPr>
        <a:xfrm>
          <a:off x="0" y="346003"/>
          <a:ext cx="3893885" cy="9540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06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latin typeface="Century" panose="02040604050505020304" pitchFamily="18" charset="0"/>
            </a:rPr>
            <a:t>211 – 7,2</a:t>
          </a:r>
        </a:p>
      </dsp:txBody>
      <dsp:txXfrm>
        <a:off x="0" y="346003"/>
        <a:ext cx="3893885" cy="954074"/>
      </dsp:txXfrm>
    </dsp:sp>
    <dsp:sp modelId="{804C7E36-C35D-43D9-9D27-4CB029F3A98B}">
      <dsp:nvSpPr>
        <dsp:cNvPr id="0" name=""/>
        <dsp:cNvSpPr/>
      </dsp:nvSpPr>
      <dsp:spPr>
        <a:xfrm>
          <a:off x="0" y="281489"/>
          <a:ext cx="851787" cy="79401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1C048-1E06-4F0E-BEC4-F6AC8F5E392B}">
      <dsp:nvSpPr>
        <dsp:cNvPr id="0" name=""/>
        <dsp:cNvSpPr/>
      </dsp:nvSpPr>
      <dsp:spPr>
        <a:xfrm>
          <a:off x="0" y="1519106"/>
          <a:ext cx="3893885" cy="9740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06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latin typeface="Century" panose="02040604050505020304" pitchFamily="18" charset="0"/>
            </a:rPr>
            <a:t>221 – 7,3</a:t>
          </a:r>
        </a:p>
      </dsp:txBody>
      <dsp:txXfrm>
        <a:off x="0" y="1519106"/>
        <a:ext cx="3893885" cy="974018"/>
      </dsp:txXfrm>
    </dsp:sp>
    <dsp:sp modelId="{B777EC1A-E11B-464E-AE1E-FB0D72C6C931}">
      <dsp:nvSpPr>
        <dsp:cNvPr id="0" name=""/>
        <dsp:cNvSpPr/>
      </dsp:nvSpPr>
      <dsp:spPr>
        <a:xfrm>
          <a:off x="0" y="1492652"/>
          <a:ext cx="851787" cy="79416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F0BF6-5A6B-4D85-9D46-6AE091E30C18}">
      <dsp:nvSpPr>
        <dsp:cNvPr id="0" name=""/>
        <dsp:cNvSpPr/>
      </dsp:nvSpPr>
      <dsp:spPr>
        <a:xfrm>
          <a:off x="0" y="4077684"/>
          <a:ext cx="3893885" cy="10167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06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latin typeface="Century" panose="02040604050505020304" pitchFamily="18" charset="0"/>
            </a:rPr>
            <a:t>241 – 4 </a:t>
          </a:r>
        </a:p>
      </dsp:txBody>
      <dsp:txXfrm>
        <a:off x="0" y="4077684"/>
        <a:ext cx="3893885" cy="1016717"/>
      </dsp:txXfrm>
    </dsp:sp>
    <dsp:sp modelId="{BAE9CDF2-85B2-4F4D-81C1-DB2F43AA8730}">
      <dsp:nvSpPr>
        <dsp:cNvPr id="0" name=""/>
        <dsp:cNvSpPr/>
      </dsp:nvSpPr>
      <dsp:spPr>
        <a:xfrm>
          <a:off x="0" y="4006800"/>
          <a:ext cx="851787" cy="84215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67301-4242-43E3-A10C-1DD38C1AD5BA}">
      <dsp:nvSpPr>
        <dsp:cNvPr id="0" name=""/>
        <dsp:cNvSpPr/>
      </dsp:nvSpPr>
      <dsp:spPr>
        <a:xfrm>
          <a:off x="0" y="2776063"/>
          <a:ext cx="3893885" cy="9928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06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latin typeface="Century" panose="02040604050505020304" pitchFamily="18" charset="0"/>
            </a:rPr>
            <a:t>231 – 4,1</a:t>
          </a:r>
        </a:p>
      </dsp:txBody>
      <dsp:txXfrm>
        <a:off x="0" y="2776063"/>
        <a:ext cx="3893885" cy="992843"/>
      </dsp:txXfrm>
    </dsp:sp>
    <dsp:sp modelId="{AF32268E-ECCA-476D-A344-755019B85942}">
      <dsp:nvSpPr>
        <dsp:cNvPr id="0" name=""/>
        <dsp:cNvSpPr/>
      </dsp:nvSpPr>
      <dsp:spPr>
        <a:xfrm>
          <a:off x="0" y="2729863"/>
          <a:ext cx="851787" cy="77775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C3248-CD4D-485B-A300-8E21B69CF8D1}">
      <dsp:nvSpPr>
        <dsp:cNvPr id="0" name=""/>
        <dsp:cNvSpPr/>
      </dsp:nvSpPr>
      <dsp:spPr>
        <a:xfrm>
          <a:off x="0" y="376188"/>
          <a:ext cx="3989090" cy="9774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357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latin typeface="Century" panose="02040604050505020304" pitchFamily="18" charset="0"/>
            </a:rPr>
            <a:t>311 – 6,9</a:t>
          </a:r>
        </a:p>
      </dsp:txBody>
      <dsp:txXfrm>
        <a:off x="0" y="376188"/>
        <a:ext cx="3989090" cy="977401"/>
      </dsp:txXfrm>
    </dsp:sp>
    <dsp:sp modelId="{804C7E36-C35D-43D9-9D27-4CB029F3A98B}">
      <dsp:nvSpPr>
        <dsp:cNvPr id="0" name=""/>
        <dsp:cNvSpPr/>
      </dsp:nvSpPr>
      <dsp:spPr>
        <a:xfrm>
          <a:off x="0" y="308564"/>
          <a:ext cx="872613" cy="813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1C048-1E06-4F0E-BEC4-F6AC8F5E392B}">
      <dsp:nvSpPr>
        <dsp:cNvPr id="0" name=""/>
        <dsp:cNvSpPr/>
      </dsp:nvSpPr>
      <dsp:spPr>
        <a:xfrm>
          <a:off x="0" y="1576441"/>
          <a:ext cx="3989090" cy="9978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357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latin typeface="Century" panose="02040604050505020304" pitchFamily="18" charset="0"/>
            </a:rPr>
            <a:t>321 - 7</a:t>
          </a:r>
        </a:p>
      </dsp:txBody>
      <dsp:txXfrm>
        <a:off x="0" y="1576441"/>
        <a:ext cx="3989090" cy="997833"/>
      </dsp:txXfrm>
    </dsp:sp>
    <dsp:sp modelId="{B777EC1A-E11B-464E-AE1E-FB0D72C6C931}">
      <dsp:nvSpPr>
        <dsp:cNvPr id="0" name=""/>
        <dsp:cNvSpPr/>
      </dsp:nvSpPr>
      <dsp:spPr>
        <a:xfrm>
          <a:off x="0" y="1549340"/>
          <a:ext cx="872613" cy="81358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F0BF6-5A6B-4D85-9D46-6AE091E30C18}">
      <dsp:nvSpPr>
        <dsp:cNvPr id="0" name=""/>
        <dsp:cNvSpPr/>
      </dsp:nvSpPr>
      <dsp:spPr>
        <a:xfrm>
          <a:off x="0" y="4197575"/>
          <a:ext cx="3989090" cy="10415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357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latin typeface="Century" panose="02040604050505020304" pitchFamily="18" charset="0"/>
            </a:rPr>
            <a:t>341 – 3,8</a:t>
          </a:r>
        </a:p>
      </dsp:txBody>
      <dsp:txXfrm>
        <a:off x="0" y="4197575"/>
        <a:ext cx="3989090" cy="1041576"/>
      </dsp:txXfrm>
    </dsp:sp>
    <dsp:sp modelId="{BAE9CDF2-85B2-4F4D-81C1-DB2F43AA8730}">
      <dsp:nvSpPr>
        <dsp:cNvPr id="0" name=""/>
        <dsp:cNvSpPr/>
      </dsp:nvSpPr>
      <dsp:spPr>
        <a:xfrm>
          <a:off x="0" y="4124958"/>
          <a:ext cx="872613" cy="86274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67301-4242-43E3-A10C-1DD38C1AD5BA}">
      <dsp:nvSpPr>
        <dsp:cNvPr id="0" name=""/>
        <dsp:cNvSpPr/>
      </dsp:nvSpPr>
      <dsp:spPr>
        <a:xfrm>
          <a:off x="0" y="2864130"/>
          <a:ext cx="3989090" cy="10171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357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latin typeface="Century" panose="02040604050505020304" pitchFamily="18" charset="0"/>
            </a:rPr>
            <a:t>331 – 3,4</a:t>
          </a:r>
        </a:p>
      </dsp:txBody>
      <dsp:txXfrm>
        <a:off x="0" y="2864130"/>
        <a:ext cx="3989090" cy="1017118"/>
      </dsp:txXfrm>
    </dsp:sp>
    <dsp:sp modelId="{AF32268E-ECCA-476D-A344-755019B85942}">
      <dsp:nvSpPr>
        <dsp:cNvPr id="0" name=""/>
        <dsp:cNvSpPr/>
      </dsp:nvSpPr>
      <dsp:spPr>
        <a:xfrm>
          <a:off x="0" y="2816801"/>
          <a:ext cx="872613" cy="79676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013B9-792D-4FE0-9A4F-ECFF62BB44A6}">
      <dsp:nvSpPr>
        <dsp:cNvPr id="0" name=""/>
        <dsp:cNvSpPr/>
      </dsp:nvSpPr>
      <dsp:spPr>
        <a:xfrm>
          <a:off x="0" y="0"/>
          <a:ext cx="3855151" cy="69069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spc="-134" dirty="0" err="1">
              <a:solidFill>
                <a:schemeClr val="accent3">
                  <a:lumMod val="50000"/>
                </a:schemeClr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rPr>
            <a:t>Технологічна</a:t>
          </a:r>
          <a:r>
            <a:rPr lang="en-US" sz="3000" kern="1200" spc="-134" dirty="0">
              <a:solidFill>
                <a:schemeClr val="accent3">
                  <a:lumMod val="50000"/>
                </a:schemeClr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rPr>
            <a:t> </a:t>
          </a:r>
          <a:r>
            <a:rPr lang="en-US" sz="3000" kern="1200" spc="-134" dirty="0" err="1">
              <a:solidFill>
                <a:schemeClr val="accent3">
                  <a:lumMod val="50000"/>
                </a:schemeClr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rPr>
            <a:t>освіта</a:t>
          </a:r>
          <a:endParaRPr lang="uk-UA" sz="3000" kern="1200" dirty="0"/>
        </a:p>
      </dsp:txBody>
      <dsp:txXfrm>
        <a:off x="33717" y="33717"/>
        <a:ext cx="3787717" cy="623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013B9-792D-4FE0-9A4F-ECFF62BB44A6}">
      <dsp:nvSpPr>
        <dsp:cNvPr id="0" name=""/>
        <dsp:cNvSpPr/>
      </dsp:nvSpPr>
      <dsp:spPr>
        <a:xfrm>
          <a:off x="0" y="71"/>
          <a:ext cx="3855151" cy="69103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spc="-103" dirty="0" err="1">
              <a:solidFill>
                <a:srgbClr val="7030A0"/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rPr>
            <a:t>Фізична</a:t>
          </a:r>
          <a:r>
            <a:rPr lang="en-US" sz="3000" kern="1200" spc="-103" dirty="0">
              <a:solidFill>
                <a:srgbClr val="7030A0"/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rPr>
            <a:t> </a:t>
          </a:r>
          <a:r>
            <a:rPr lang="en-US" sz="3000" kern="1200" spc="-103" dirty="0" err="1">
              <a:solidFill>
                <a:srgbClr val="7030A0"/>
              </a:solidFill>
              <a:latin typeface="Bitter Medium" pitchFamily="34" charset="0"/>
              <a:ea typeface="Bitter Medium" pitchFamily="34" charset="-122"/>
              <a:cs typeface="Bitter Medium" pitchFamily="34" charset="-120"/>
            </a:rPr>
            <a:t>культура</a:t>
          </a:r>
          <a:endParaRPr lang="uk-UA" sz="3000" kern="1200" dirty="0"/>
        </a:p>
      </dsp:txBody>
      <dsp:txXfrm>
        <a:off x="33733" y="33804"/>
        <a:ext cx="3787685" cy="623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25T21:08:29.04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0,'7'0,"2"0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91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1335" y="962758"/>
            <a:ext cx="10364488" cy="3049717"/>
          </a:xfrm>
        </p:spPr>
        <p:txBody>
          <a:bodyPr bIns="0" anchor="b">
            <a:normAutofit/>
          </a:bodyPr>
          <a:lstStyle>
            <a:lvl1pPr algn="l">
              <a:defRPr sz="792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1336" y="4237446"/>
            <a:ext cx="10364486" cy="117314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160" b="0" cap="all" baseline="0">
                <a:solidFill>
                  <a:schemeClr val="tx1"/>
                </a:solidFill>
              </a:defRPr>
            </a:lvl1pPr>
            <a:lvl2pPr marL="548640" indent="0" algn="ctr">
              <a:buNone/>
              <a:defRPr sz="216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9801" y="395169"/>
            <a:ext cx="5968698" cy="3710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5197" y="958767"/>
            <a:ext cx="973223" cy="604294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01336" y="4234250"/>
            <a:ext cx="103644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0508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744675" y="2216506"/>
            <a:ext cx="1152902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093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6933" y="958768"/>
            <a:ext cx="1938890" cy="559186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3606" y="958768"/>
            <a:ext cx="9394596" cy="559186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326933" y="958768"/>
            <a:ext cx="0" cy="559186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0775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59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78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481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869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182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94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421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33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744675" y="2216506"/>
            <a:ext cx="1152902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02095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843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013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93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484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382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030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275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898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70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087" y="2107356"/>
            <a:ext cx="10371785" cy="2265540"/>
          </a:xfrm>
        </p:spPr>
        <p:txBody>
          <a:bodyPr anchor="b">
            <a:normAutofit/>
          </a:bodyPr>
          <a:lstStyle>
            <a:lvl1pPr algn="l">
              <a:defRPr sz="432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5087" y="4567435"/>
            <a:ext cx="10356535" cy="1215515"/>
          </a:xfrm>
        </p:spPr>
        <p:txBody>
          <a:bodyPr tIns="91440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45087" y="4565982"/>
            <a:ext cx="103565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4935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061" y="965867"/>
            <a:ext cx="11526762" cy="1271166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6797" y="2413054"/>
            <a:ext cx="5574182" cy="41383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6525" y="2420812"/>
            <a:ext cx="5574182" cy="412982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744675" y="2216506"/>
            <a:ext cx="1152902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5352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630" y="964996"/>
            <a:ext cx="11529193" cy="126758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629" y="2423459"/>
            <a:ext cx="5574182" cy="9623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40" b="0" cap="all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6629" y="3389124"/>
            <a:ext cx="5574182" cy="317334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94835" y="2427604"/>
            <a:ext cx="5574182" cy="9626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640" b="0" cap="all" baseline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94835" y="3385790"/>
            <a:ext cx="5574182" cy="316484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744675" y="2216506"/>
            <a:ext cx="1152902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682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744675" y="2216506"/>
            <a:ext cx="1152902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4842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68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606" y="958768"/>
            <a:ext cx="3927719" cy="2696540"/>
          </a:xfrm>
        </p:spPr>
        <p:txBody>
          <a:bodyPr anchor="b">
            <a:normAutofit/>
          </a:bodyPr>
          <a:lstStyle>
            <a:lvl1pPr algn="l">
              <a:defRPr sz="288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2457" y="958769"/>
            <a:ext cx="7214964" cy="5590591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606" y="3846590"/>
            <a:ext cx="3930016" cy="2697817"/>
          </a:xfrm>
        </p:spPr>
        <p:txBody>
          <a:bodyPr/>
          <a:lstStyle>
            <a:lvl1pPr marL="0" indent="0" algn="l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737936" y="3846589"/>
            <a:ext cx="39233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7273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972865" y="578605"/>
            <a:ext cx="4889440" cy="617892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47" y="1355416"/>
            <a:ext cx="6638794" cy="2196701"/>
          </a:xfrm>
        </p:spPr>
        <p:txBody>
          <a:bodyPr anchor="b">
            <a:normAutofit/>
          </a:bodyPr>
          <a:lstStyle>
            <a:lvl1pPr>
              <a:defRPr sz="384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49268" y="1347051"/>
            <a:ext cx="3349405" cy="4639592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0395" y="3775191"/>
            <a:ext cx="6629285" cy="2404490"/>
          </a:xfrm>
        </p:spPr>
        <p:txBody>
          <a:bodyPr>
            <a:normAutofit/>
          </a:bodyPr>
          <a:lstStyle>
            <a:lvl1pPr marL="0" indent="0" algn="l">
              <a:buNone/>
              <a:defRPr sz="216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36859" y="6563828"/>
            <a:ext cx="6632821" cy="384148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36858" y="382369"/>
            <a:ext cx="6649205" cy="3851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36859" y="3772326"/>
            <a:ext cx="663282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3546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423372"/>
            <a:ext cx="14630400" cy="49271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7351776"/>
            <a:ext cx="14630400" cy="8915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1895" y="965423"/>
            <a:ext cx="11523930" cy="1259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1895" y="2418879"/>
            <a:ext cx="11523930" cy="414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4966" y="396445"/>
            <a:ext cx="4200858" cy="371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1895" y="395169"/>
            <a:ext cx="7126603" cy="371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073" y="958767"/>
            <a:ext cx="973223" cy="6042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36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354096"/>
            <a:ext cx="146304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98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84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20000"/>
        </a:lnSpc>
        <a:spcBef>
          <a:spcPts val="12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6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2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8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4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24101"/>
            <a:ext cx="7556421" cy="46479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4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партнерства як взаємна зацікавленість суб’єктів освітнього процесу, відповідно до їх майбутніх потреб у досягненні високої якості освітнього процесу</a:t>
            </a:r>
            <a:endParaRPr lang="uk-UA" sz="4400" kern="100" dirty="0">
              <a:solidFill>
                <a:schemeClr val="accent3">
                  <a:lumMod val="50000"/>
                </a:schemeClr>
              </a:solidFill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26779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013" y="0"/>
            <a:ext cx="7672387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89" y="968454"/>
            <a:ext cx="57276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00" kern="0" spc="-134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Розподіл студентів за курсами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812149"/>
            <a:ext cx="57276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98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666" y="2934177"/>
            <a:ext cx="13113068" cy="815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4000" kern="0" spc="-128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Контингент студентів: різноманітність та можливості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331530" y="4141473"/>
            <a:ext cx="4226600" cy="2892622"/>
          </a:xfrm>
          <a:prstGeom prst="roundRect">
            <a:avLst>
              <a:gd name="adj" fmla="val 395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41131" y="3749396"/>
            <a:ext cx="2709863" cy="338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3200" kern="0" spc="-64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Загальна кількість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609012" y="4511516"/>
            <a:ext cx="3777972" cy="1387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На відділенні "Технологічна освіта і фізична культура" навчається 157 студентів у восьми навчальних групах.</a:t>
            </a:r>
            <a:endParaRPr lang="en-US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936339" y="4141473"/>
            <a:ext cx="4226600" cy="2892621"/>
          </a:xfrm>
          <a:prstGeom prst="roundRect">
            <a:avLst>
              <a:gd name="adj" fmla="val 395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694707" y="3715642"/>
            <a:ext cx="2709863" cy="338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3200" kern="0" spc="-64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Спеціальності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5037840" y="4542648"/>
            <a:ext cx="3777972" cy="1387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Студенти навчаються за спеціальностями "Трудове навчання та технології" (70 студентів) та "Фізична культура" (87 студентів).</a:t>
            </a: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642649" y="4223741"/>
            <a:ext cx="4226600" cy="2892621"/>
          </a:xfrm>
          <a:prstGeom prst="roundRect">
            <a:avLst>
              <a:gd name="adj" fmla="val 395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093762" y="3546275"/>
            <a:ext cx="3777972" cy="6774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800" kern="0" spc="-64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Соціально незахищені студенти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9820584" y="4487492"/>
            <a:ext cx="3777972" cy="125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Серед </a:t>
            </a:r>
            <a:r>
              <a:rPr lang="en-US" sz="2800" kern="0" spc="-34" dirty="0" err="1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студентів</a:t>
            </a:r>
            <a:r>
              <a:rPr lang="en-US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є</a:t>
            </a:r>
            <a:endParaRPr lang="uk-UA" sz="2800" kern="0" spc="-34" dirty="0">
              <a:solidFill>
                <a:srgbClr val="2B2E3C"/>
              </a:solidFill>
              <a:latin typeface="Century" panose="02040604050505020304" pitchFamily="18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en-US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1 інвалід, </a:t>
            </a:r>
            <a:endParaRPr lang="uk-UA" sz="2800" kern="0" spc="-34" dirty="0">
              <a:solidFill>
                <a:srgbClr val="2B2E3C"/>
              </a:solidFill>
              <a:latin typeface="Century" panose="02040604050505020304" pitchFamily="18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uk-UA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3 сироти, </a:t>
            </a:r>
            <a:endParaRPr lang="uk-UA" sz="2800" kern="0" spc="-34" dirty="0">
              <a:solidFill>
                <a:srgbClr val="2B2E3C"/>
              </a:solidFill>
              <a:latin typeface="Century" panose="02040604050505020304" pitchFamily="18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uk-UA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15 дітей </a:t>
            </a:r>
            <a:r>
              <a:rPr lang="en-US" sz="2800" kern="0" spc="-34" dirty="0" err="1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учасників</a:t>
            </a:r>
            <a:r>
              <a:rPr lang="en-US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uk-UA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  </a:t>
            </a:r>
            <a:r>
              <a:rPr lang="en-US" sz="2800" kern="0" spc="-34" dirty="0" err="1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бойових</a:t>
            </a:r>
            <a:r>
              <a:rPr lang="en-US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kern="0" spc="-34" dirty="0" err="1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дій</a:t>
            </a:r>
            <a:r>
              <a:rPr lang="en-US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</a:t>
            </a:r>
            <a:endParaRPr lang="uk-UA" sz="2800" kern="0" spc="-34" dirty="0">
              <a:solidFill>
                <a:srgbClr val="2B2E3C"/>
              </a:solidFill>
              <a:latin typeface="Century" panose="02040604050505020304" pitchFamily="18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uk-UA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1 учасник бойових дій.</a:t>
            </a:r>
            <a:endParaRPr lang="en-US" sz="2800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27436" y="426718"/>
            <a:ext cx="82330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00" kern="0" spc="-134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Аналіз семестрового контролю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540198"/>
            <a:ext cx="13042821" cy="2162532"/>
          </a:xfrm>
          <a:prstGeom prst="roundRect">
            <a:avLst>
              <a:gd name="adj" fmla="val 440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40647" y="1252290"/>
            <a:ext cx="13027581" cy="360818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98065" y="1618802"/>
            <a:ext cx="50440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200" kern="0" spc="-36" dirty="0">
                <a:solidFill>
                  <a:srgbClr val="0070C0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Спеціальність</a:t>
            </a:r>
            <a:endParaRPr lang="en-US" sz="3200" dirty="0">
              <a:solidFill>
                <a:srgbClr val="0070C0"/>
              </a:solidFill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949643" y="2560617"/>
            <a:ext cx="50440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kern="0" spc="-36" dirty="0"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Трудове навчання та технології </a:t>
            </a:r>
            <a:endParaRPr lang="en-US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33951" y="3698021"/>
            <a:ext cx="50440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kern="0" spc="-36" dirty="0"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Фізична культура</a:t>
            </a:r>
            <a:endParaRPr lang="en-US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28343" y="4188500"/>
            <a:ext cx="50440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61897" y="1619934"/>
            <a:ext cx="706850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200" kern="0" spc="-36" dirty="0">
                <a:solidFill>
                  <a:srgbClr val="0070C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Якісний </a:t>
            </a:r>
            <a:r>
              <a:rPr lang="en-US" sz="3200" kern="0" spc="-36" dirty="0" err="1">
                <a:solidFill>
                  <a:srgbClr val="0070C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показник</a:t>
            </a:r>
            <a:r>
              <a:rPr lang="en-US" sz="3200" kern="0" spc="-36" dirty="0">
                <a:solidFill>
                  <a:srgbClr val="0070C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</a:t>
            </a:r>
            <a:endParaRPr lang="uk-UA" sz="3200" kern="0" spc="-36" dirty="0">
              <a:solidFill>
                <a:srgbClr val="0070C0"/>
              </a:solidFill>
              <a:latin typeface="Century" panose="02040604050505020304" pitchFamily="18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3200" kern="0" spc="-36" dirty="0" err="1">
                <a:solidFill>
                  <a:srgbClr val="0070C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семестрової</a:t>
            </a:r>
            <a:r>
              <a:rPr lang="en-US" sz="3200" kern="0" spc="-36" dirty="0">
                <a:solidFill>
                  <a:srgbClr val="0070C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успішності                 </a:t>
            </a:r>
            <a:endParaRPr lang="en-US" sz="3200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458694" y="2574786"/>
            <a:ext cx="706850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66,3% </a:t>
            </a:r>
            <a:endParaRPr lang="en-US" sz="24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533674" y="3689509"/>
            <a:ext cx="706850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53,3%</a:t>
            </a:r>
            <a:endParaRPr lang="en-US" sz="24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533674" y="4188500"/>
            <a:ext cx="706850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822127" y="470034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27" y="6127075"/>
            <a:ext cx="127516" cy="170021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1148120" y="4653974"/>
            <a:ext cx="12702659" cy="1955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00"/>
              </a:lnSpc>
              <a:buNone/>
            </a:pPr>
            <a:r>
              <a:rPr lang="uk-UA" sz="3200" kern="0" spc="-80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	</a:t>
            </a:r>
            <a:r>
              <a:rPr lang="en-US" sz="3200" kern="0" spc="-80" dirty="0" err="1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Результати</a:t>
            </a:r>
            <a:r>
              <a:rPr lang="en-US" sz="3200" kern="0" spc="-80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 семестрового контролю свідчать про те, що студенти спеціальності "Трудове навчання та технології" мають вищий рівень успішності, ніж студенти спеціальності "Фізична культура".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82605" y="224372"/>
            <a:ext cx="6265188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4000" b="1" kern="0" spc="-64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Динаміка якості показника успішності студентів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654367" y="686514"/>
            <a:ext cx="13367385" cy="6551890"/>
          </a:xfrm>
          <a:prstGeom prst="roundRect">
            <a:avLst>
              <a:gd name="adj" fmla="val 115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23889" y="786288"/>
            <a:ext cx="13352145" cy="46255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 dirty="0"/>
          </a:p>
        </p:txBody>
      </p:sp>
      <p:sp>
        <p:nvSpPr>
          <p:cNvPr id="5" name="Text 3"/>
          <p:cNvSpPr/>
          <p:nvPr/>
        </p:nvSpPr>
        <p:spPr>
          <a:xfrm>
            <a:off x="776763" y="900410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Група, куратор</a:t>
            </a:r>
            <a:endParaRPr lang="en-US" sz="24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494128" y="900410"/>
            <a:ext cx="230195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2021-2022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164461" y="945059"/>
            <a:ext cx="230195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2022-2023</a:t>
            </a:r>
            <a:endParaRPr lang="en-US" sz="24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821224" y="933986"/>
            <a:ext cx="230195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2023-2024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1532514" y="954614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2024-2025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55176" y="1709320"/>
            <a:ext cx="13352145" cy="46255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pPr indent="271463"/>
            <a:r>
              <a:rPr lang="uk-UA" sz="2000" dirty="0">
                <a:latin typeface="Century" panose="02040604050505020304" pitchFamily="18" charset="0"/>
              </a:rPr>
              <a:t>211                                       -                 -                  -                  -                   -                 -                 62%            </a:t>
            </a:r>
          </a:p>
          <a:p>
            <a:pPr indent="271463"/>
            <a:r>
              <a:rPr lang="uk-UA" sz="2000" dirty="0" err="1">
                <a:latin typeface="Century" panose="02040604050505020304" pitchFamily="18" charset="0"/>
              </a:rPr>
              <a:t>Невмержицький</a:t>
            </a:r>
            <a:r>
              <a:rPr lang="uk-UA" sz="2000" dirty="0">
                <a:latin typeface="Century" panose="02040604050505020304" pitchFamily="18" charset="0"/>
              </a:rPr>
              <a:t> О.П.</a:t>
            </a:r>
          </a:p>
        </p:txBody>
      </p:sp>
      <p:sp>
        <p:nvSpPr>
          <p:cNvPr id="11" name="Text 9"/>
          <p:cNvSpPr/>
          <p:nvPr/>
        </p:nvSpPr>
        <p:spPr>
          <a:xfrm>
            <a:off x="3490317" y="1351477"/>
            <a:ext cx="97059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b="1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зима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710233" y="1365825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b="1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літо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164461" y="1366122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b="1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зима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486471" y="1351477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b="1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літо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793124" y="1353324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b="1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зима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156390" y="1353324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b="1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літо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1478815" y="1366122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b="1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зима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2785468" y="1309361"/>
            <a:ext cx="97059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b="1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літо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884039" y="2318357"/>
            <a:ext cx="13352145" cy="71065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808911" y="2500728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C3F42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221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76763" y="2795782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C3F42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Гордійчук О.М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3494127" y="2243733"/>
            <a:ext cx="96678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b="1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4829294" y="2243733"/>
            <a:ext cx="96678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b="1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6164461" y="2457865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74,2%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7510701" y="2401490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71.4%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8834795" y="2369314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72,5%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0181034" y="2385833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68,14%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11532514" y="2357512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61,27%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12840295" y="2243733"/>
            <a:ext cx="97059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endParaRPr lang="en-US" sz="1400" dirty="0"/>
          </a:p>
        </p:txBody>
      </p:sp>
      <p:sp>
        <p:nvSpPr>
          <p:cNvPr id="30" name="Shape 28"/>
          <p:cNvSpPr/>
          <p:nvPr/>
        </p:nvSpPr>
        <p:spPr>
          <a:xfrm>
            <a:off x="639127" y="3087146"/>
            <a:ext cx="13352145" cy="68796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808911" y="3186528"/>
            <a:ext cx="2305764" cy="276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231 група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776763" y="3586667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Тихоліз Н.С</a:t>
            </a:r>
            <a:r>
              <a:rPr lang="en-US" sz="110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3494127" y="3131521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65,8%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4829294" y="3143010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62,5%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6178153" y="3117681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67,8%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7499628" y="3117681"/>
            <a:ext cx="966788" cy="158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71%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8834795" y="3045381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77,9%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10169962" y="3045381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61,8%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11505128" y="3045381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75%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12840295" y="3045381"/>
            <a:ext cx="97059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endParaRPr lang="en-US" sz="1400" dirty="0"/>
          </a:p>
        </p:txBody>
      </p:sp>
      <p:sp>
        <p:nvSpPr>
          <p:cNvPr id="41" name="Shape 39"/>
          <p:cNvSpPr/>
          <p:nvPr/>
        </p:nvSpPr>
        <p:spPr>
          <a:xfrm>
            <a:off x="700085" y="3885128"/>
            <a:ext cx="13352145" cy="8016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819983" y="4088361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241 група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819983" y="4400416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Красовська Л.В.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3494127" y="3847028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61,1%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4829294" y="3847028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53,9%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6164461" y="3847028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57,8%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7499628" y="3847028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64,3%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48" name="Text 46"/>
          <p:cNvSpPr/>
          <p:nvPr/>
        </p:nvSpPr>
        <p:spPr>
          <a:xfrm>
            <a:off x="8834795" y="3847028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52%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49" name="Text 47"/>
          <p:cNvSpPr/>
          <p:nvPr/>
        </p:nvSpPr>
        <p:spPr>
          <a:xfrm>
            <a:off x="10169962" y="3847028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68,7%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11505128" y="3847028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63,4%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51" name="Text 49"/>
          <p:cNvSpPr/>
          <p:nvPr/>
        </p:nvSpPr>
        <p:spPr>
          <a:xfrm>
            <a:off x="12840295" y="3847028"/>
            <a:ext cx="97059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endParaRPr lang="en-US" sz="1400" dirty="0"/>
          </a:p>
        </p:txBody>
      </p:sp>
      <p:sp>
        <p:nvSpPr>
          <p:cNvPr id="52" name="Shape 50"/>
          <p:cNvSpPr/>
          <p:nvPr/>
        </p:nvSpPr>
        <p:spPr>
          <a:xfrm>
            <a:off x="715325" y="4532828"/>
            <a:ext cx="13352145" cy="80164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53" name="Text 51"/>
          <p:cNvSpPr/>
          <p:nvPr/>
        </p:nvSpPr>
        <p:spPr>
          <a:xfrm>
            <a:off x="780336" y="4833790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311 група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54" name="Text 52"/>
          <p:cNvSpPr/>
          <p:nvPr/>
        </p:nvSpPr>
        <p:spPr>
          <a:xfrm>
            <a:off x="776763" y="5175530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Тунік Н.Ц</a:t>
            </a:r>
            <a:r>
              <a:rPr lang="en-US" sz="110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100" dirty="0"/>
          </a:p>
        </p:txBody>
      </p:sp>
      <p:sp>
        <p:nvSpPr>
          <p:cNvPr id="55" name="Text 53"/>
          <p:cNvSpPr/>
          <p:nvPr/>
        </p:nvSpPr>
        <p:spPr>
          <a:xfrm>
            <a:off x="3494127" y="4648676"/>
            <a:ext cx="96678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</a:t>
            </a:r>
            <a:endParaRPr lang="en-US" sz="1400" dirty="0"/>
          </a:p>
        </p:txBody>
      </p:sp>
      <p:sp>
        <p:nvSpPr>
          <p:cNvPr id="56" name="Text 54"/>
          <p:cNvSpPr/>
          <p:nvPr/>
        </p:nvSpPr>
        <p:spPr>
          <a:xfrm>
            <a:off x="4829294" y="4648676"/>
            <a:ext cx="96678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</a:t>
            </a:r>
            <a:endParaRPr lang="en-US" sz="1400" dirty="0"/>
          </a:p>
        </p:txBody>
      </p:sp>
      <p:sp>
        <p:nvSpPr>
          <p:cNvPr id="57" name="Text 55"/>
          <p:cNvSpPr/>
          <p:nvPr/>
        </p:nvSpPr>
        <p:spPr>
          <a:xfrm>
            <a:off x="6164461" y="4648676"/>
            <a:ext cx="96678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</a:t>
            </a:r>
            <a:endParaRPr lang="en-US" sz="1400" dirty="0"/>
          </a:p>
        </p:txBody>
      </p:sp>
      <p:sp>
        <p:nvSpPr>
          <p:cNvPr id="58" name="Text 56"/>
          <p:cNvSpPr/>
          <p:nvPr/>
        </p:nvSpPr>
        <p:spPr>
          <a:xfrm>
            <a:off x="7499628" y="4648676"/>
            <a:ext cx="96678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</a:t>
            </a:r>
            <a:endParaRPr lang="en-US" sz="1400" dirty="0"/>
          </a:p>
        </p:txBody>
      </p:sp>
      <p:sp>
        <p:nvSpPr>
          <p:cNvPr id="59" name="Text 57"/>
          <p:cNvSpPr/>
          <p:nvPr/>
        </p:nvSpPr>
        <p:spPr>
          <a:xfrm>
            <a:off x="8834795" y="4648676"/>
            <a:ext cx="96678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</a:t>
            </a:r>
            <a:endParaRPr lang="en-US" sz="1400" dirty="0"/>
          </a:p>
        </p:txBody>
      </p:sp>
      <p:sp>
        <p:nvSpPr>
          <p:cNvPr id="60" name="Text 58"/>
          <p:cNvSpPr/>
          <p:nvPr/>
        </p:nvSpPr>
        <p:spPr>
          <a:xfrm>
            <a:off x="10169962" y="4648676"/>
            <a:ext cx="96678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</a:t>
            </a:r>
            <a:endParaRPr lang="en-US" sz="1400" dirty="0"/>
          </a:p>
        </p:txBody>
      </p:sp>
      <p:sp>
        <p:nvSpPr>
          <p:cNvPr id="61" name="Text 59"/>
          <p:cNvSpPr/>
          <p:nvPr/>
        </p:nvSpPr>
        <p:spPr>
          <a:xfrm>
            <a:off x="11505128" y="4648676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61%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62" name="Text 60"/>
          <p:cNvSpPr/>
          <p:nvPr/>
        </p:nvSpPr>
        <p:spPr>
          <a:xfrm>
            <a:off x="12840295" y="4648676"/>
            <a:ext cx="97059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endParaRPr lang="en-US" sz="1400" dirty="0"/>
          </a:p>
        </p:txBody>
      </p:sp>
      <p:sp>
        <p:nvSpPr>
          <p:cNvPr id="63" name="Shape 61"/>
          <p:cNvSpPr/>
          <p:nvPr/>
        </p:nvSpPr>
        <p:spPr>
          <a:xfrm>
            <a:off x="439935" y="5342810"/>
            <a:ext cx="13352145" cy="8016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4" name="Text 62"/>
          <p:cNvSpPr/>
          <p:nvPr/>
        </p:nvSpPr>
        <p:spPr>
          <a:xfrm>
            <a:off x="776763" y="5536988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321 група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65" name="Text 63"/>
          <p:cNvSpPr/>
          <p:nvPr/>
        </p:nvSpPr>
        <p:spPr>
          <a:xfrm>
            <a:off x="819983" y="5887939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Войналович О.В.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66" name="Text 64"/>
          <p:cNvSpPr/>
          <p:nvPr/>
        </p:nvSpPr>
        <p:spPr>
          <a:xfrm>
            <a:off x="3494127" y="5450324"/>
            <a:ext cx="96678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</a:t>
            </a:r>
            <a:endParaRPr lang="en-US" sz="1400" dirty="0"/>
          </a:p>
        </p:txBody>
      </p:sp>
      <p:sp>
        <p:nvSpPr>
          <p:cNvPr id="67" name="Text 65"/>
          <p:cNvSpPr/>
          <p:nvPr/>
        </p:nvSpPr>
        <p:spPr>
          <a:xfrm>
            <a:off x="4829294" y="5450324"/>
            <a:ext cx="96678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40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-</a:t>
            </a:r>
            <a:endParaRPr lang="en-US" sz="1400" dirty="0"/>
          </a:p>
        </p:txBody>
      </p:sp>
      <p:sp>
        <p:nvSpPr>
          <p:cNvPr id="68" name="Text 66"/>
          <p:cNvSpPr/>
          <p:nvPr/>
        </p:nvSpPr>
        <p:spPr>
          <a:xfrm>
            <a:off x="6164461" y="5450324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56%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69" name="Text 67"/>
          <p:cNvSpPr/>
          <p:nvPr/>
        </p:nvSpPr>
        <p:spPr>
          <a:xfrm>
            <a:off x="7499628" y="5450324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50%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70" name="Text 68"/>
          <p:cNvSpPr/>
          <p:nvPr/>
        </p:nvSpPr>
        <p:spPr>
          <a:xfrm>
            <a:off x="8834795" y="5450324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46%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71" name="Text 69"/>
          <p:cNvSpPr/>
          <p:nvPr/>
        </p:nvSpPr>
        <p:spPr>
          <a:xfrm>
            <a:off x="10169962" y="5450324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62%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72" name="Text 70"/>
          <p:cNvSpPr/>
          <p:nvPr/>
        </p:nvSpPr>
        <p:spPr>
          <a:xfrm>
            <a:off x="11505128" y="5450324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60%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73" name="Text 71"/>
          <p:cNvSpPr/>
          <p:nvPr/>
        </p:nvSpPr>
        <p:spPr>
          <a:xfrm>
            <a:off x="12840295" y="5450324"/>
            <a:ext cx="97059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endParaRPr lang="en-US" sz="1400" dirty="0"/>
          </a:p>
        </p:txBody>
      </p:sp>
      <p:sp>
        <p:nvSpPr>
          <p:cNvPr id="74" name="Shape 72"/>
          <p:cNvSpPr/>
          <p:nvPr/>
        </p:nvSpPr>
        <p:spPr>
          <a:xfrm>
            <a:off x="1024890" y="6194107"/>
            <a:ext cx="13352145" cy="80164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75" name="Text 73"/>
          <p:cNvSpPr/>
          <p:nvPr/>
        </p:nvSpPr>
        <p:spPr>
          <a:xfrm>
            <a:off x="819983" y="6251972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331 група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76" name="Text 74"/>
          <p:cNvSpPr/>
          <p:nvPr/>
        </p:nvSpPr>
        <p:spPr>
          <a:xfrm>
            <a:off x="819983" y="6591062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Жигадло О.М</a:t>
            </a:r>
            <a:r>
              <a:rPr lang="en-US" sz="110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100" dirty="0"/>
          </a:p>
        </p:txBody>
      </p:sp>
      <p:sp>
        <p:nvSpPr>
          <p:cNvPr id="77" name="Text 75"/>
          <p:cNvSpPr/>
          <p:nvPr/>
        </p:nvSpPr>
        <p:spPr>
          <a:xfrm>
            <a:off x="3494127" y="6251972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66%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78" name="Text 76"/>
          <p:cNvSpPr/>
          <p:nvPr/>
        </p:nvSpPr>
        <p:spPr>
          <a:xfrm>
            <a:off x="4829294" y="6251972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58,9%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79" name="Text 77"/>
          <p:cNvSpPr/>
          <p:nvPr/>
        </p:nvSpPr>
        <p:spPr>
          <a:xfrm>
            <a:off x="6164461" y="6251972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59,6%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80" name="Text 78"/>
          <p:cNvSpPr/>
          <p:nvPr/>
        </p:nvSpPr>
        <p:spPr>
          <a:xfrm>
            <a:off x="7499628" y="6251972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60</a:t>
            </a:r>
            <a:r>
              <a:rPr lang="en-US" sz="110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%</a:t>
            </a:r>
            <a:endParaRPr lang="en-US" sz="1100" dirty="0"/>
          </a:p>
        </p:txBody>
      </p:sp>
      <p:sp>
        <p:nvSpPr>
          <p:cNvPr id="81" name="Text 79"/>
          <p:cNvSpPr/>
          <p:nvPr/>
        </p:nvSpPr>
        <p:spPr>
          <a:xfrm>
            <a:off x="8834795" y="6251972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52,9%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82" name="Text 80"/>
          <p:cNvSpPr/>
          <p:nvPr/>
        </p:nvSpPr>
        <p:spPr>
          <a:xfrm>
            <a:off x="10169962" y="6251972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40%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83" name="Text 81"/>
          <p:cNvSpPr/>
          <p:nvPr/>
        </p:nvSpPr>
        <p:spPr>
          <a:xfrm>
            <a:off x="11505128" y="6251972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39,2%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84" name="Text 82"/>
          <p:cNvSpPr/>
          <p:nvPr/>
        </p:nvSpPr>
        <p:spPr>
          <a:xfrm>
            <a:off x="12840295" y="6251972"/>
            <a:ext cx="97059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endParaRPr lang="en-US" sz="1400" dirty="0"/>
          </a:p>
        </p:txBody>
      </p:sp>
      <p:sp>
        <p:nvSpPr>
          <p:cNvPr id="85" name="Shape 83"/>
          <p:cNvSpPr/>
          <p:nvPr/>
        </p:nvSpPr>
        <p:spPr>
          <a:xfrm>
            <a:off x="639127" y="6937772"/>
            <a:ext cx="13352145" cy="8016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6" name="Text 84"/>
          <p:cNvSpPr/>
          <p:nvPr/>
        </p:nvSpPr>
        <p:spPr>
          <a:xfrm>
            <a:off x="819983" y="6926462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341 група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87" name="Text 85"/>
          <p:cNvSpPr/>
          <p:nvPr/>
        </p:nvSpPr>
        <p:spPr>
          <a:xfrm>
            <a:off x="819983" y="7135653"/>
            <a:ext cx="2305764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Марченко Т.В</a:t>
            </a:r>
            <a:r>
              <a:rPr lang="en-US" sz="110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100" dirty="0"/>
          </a:p>
        </p:txBody>
      </p:sp>
      <p:sp>
        <p:nvSpPr>
          <p:cNvPr id="88" name="Text 86"/>
          <p:cNvSpPr/>
          <p:nvPr/>
        </p:nvSpPr>
        <p:spPr>
          <a:xfrm>
            <a:off x="3494127" y="7053620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46,6%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89" name="Text 87"/>
          <p:cNvSpPr/>
          <p:nvPr/>
        </p:nvSpPr>
        <p:spPr>
          <a:xfrm>
            <a:off x="4829294" y="7053620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41,4%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90" name="Text 88"/>
          <p:cNvSpPr/>
          <p:nvPr/>
        </p:nvSpPr>
        <p:spPr>
          <a:xfrm>
            <a:off x="6164461" y="7053620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42,2%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91" name="Text 89"/>
          <p:cNvSpPr/>
          <p:nvPr/>
        </p:nvSpPr>
        <p:spPr>
          <a:xfrm>
            <a:off x="7499628" y="7053620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47%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92" name="Text 90"/>
          <p:cNvSpPr/>
          <p:nvPr/>
        </p:nvSpPr>
        <p:spPr>
          <a:xfrm>
            <a:off x="8834795" y="7053620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50,8%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93" name="Text 91"/>
          <p:cNvSpPr/>
          <p:nvPr/>
        </p:nvSpPr>
        <p:spPr>
          <a:xfrm>
            <a:off x="10169962" y="7053620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54,8%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94" name="Text 92"/>
          <p:cNvSpPr/>
          <p:nvPr/>
        </p:nvSpPr>
        <p:spPr>
          <a:xfrm>
            <a:off x="11505128" y="7053620"/>
            <a:ext cx="966788" cy="230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53%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95" name="Text 93"/>
          <p:cNvSpPr/>
          <p:nvPr/>
        </p:nvSpPr>
        <p:spPr>
          <a:xfrm>
            <a:off x="12840295" y="7053620"/>
            <a:ext cx="970598" cy="288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67574" y="629961"/>
            <a:ext cx="22860" cy="5552361"/>
          </a:xfrm>
          <a:prstGeom prst="roundRect">
            <a:avLst>
              <a:gd name="adj" fmla="val 391718"/>
            </a:avLst>
          </a:prstGeom>
          <a:solidFill>
            <a:srgbClr val="E2C8B5"/>
          </a:solidFill>
          <a:ln/>
        </p:spPr>
      </p:sp>
      <p:sp>
        <p:nvSpPr>
          <p:cNvPr id="3" name="Shape 1"/>
          <p:cNvSpPr/>
          <p:nvPr/>
        </p:nvSpPr>
        <p:spPr>
          <a:xfrm>
            <a:off x="1282958" y="1055251"/>
            <a:ext cx="746165" cy="22860"/>
          </a:xfrm>
          <a:prstGeom prst="roundRect">
            <a:avLst>
              <a:gd name="adj" fmla="val 391718"/>
            </a:avLst>
          </a:prstGeom>
          <a:solidFill>
            <a:srgbClr val="E2C8B5"/>
          </a:solidFill>
          <a:ln/>
        </p:spPr>
      </p:sp>
      <p:sp>
        <p:nvSpPr>
          <p:cNvPr id="4" name="Shape 2"/>
          <p:cNvSpPr/>
          <p:nvPr/>
        </p:nvSpPr>
        <p:spPr>
          <a:xfrm>
            <a:off x="826115" y="409575"/>
            <a:ext cx="479703" cy="479703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15841" y="470060"/>
            <a:ext cx="123111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kern="0" spc="-7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2238494" y="413624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kern="0" spc="-63" dirty="0">
                <a:solidFill>
                  <a:srgbClr val="2B2E3C"/>
                </a:solidFill>
                <a:latin typeface="Century" panose="02040604050505020304" pitchFamily="18" charset="0"/>
                <a:ea typeface="Bitter Medium" pitchFamily="34" charset="-122"/>
                <a:cs typeface="Bitter Medium" pitchFamily="34" charset="-120"/>
              </a:rPr>
              <a:t>2021-2022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158544" y="718721"/>
            <a:ext cx="11645741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Початкові результати успішності студентів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282958" y="2496622"/>
            <a:ext cx="746165" cy="22860"/>
          </a:xfrm>
          <a:prstGeom prst="roundRect">
            <a:avLst>
              <a:gd name="adj" fmla="val 391718"/>
            </a:avLst>
          </a:prstGeom>
          <a:solidFill>
            <a:srgbClr val="E2C8B5"/>
          </a:solidFill>
          <a:ln/>
        </p:spPr>
      </p:sp>
      <p:sp>
        <p:nvSpPr>
          <p:cNvPr id="9" name="Shape 7"/>
          <p:cNvSpPr/>
          <p:nvPr/>
        </p:nvSpPr>
        <p:spPr>
          <a:xfrm>
            <a:off x="787538" y="1451252"/>
            <a:ext cx="479703" cy="479703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44224" y="1606988"/>
            <a:ext cx="166330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kern="0" spc="-7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1" name="Text 9"/>
          <p:cNvSpPr/>
          <p:nvPr/>
        </p:nvSpPr>
        <p:spPr>
          <a:xfrm>
            <a:off x="2238494" y="1512749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kern="0" spc="-63" dirty="0">
                <a:solidFill>
                  <a:srgbClr val="2B2E3C"/>
                </a:solidFill>
                <a:latin typeface="Century" panose="02040604050505020304" pitchFamily="18" charset="0"/>
                <a:ea typeface="Bitter Medium" pitchFamily="34" charset="-122"/>
                <a:cs typeface="Bitter Medium" pitchFamily="34" charset="-120"/>
              </a:rPr>
              <a:t>2022-2023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197121" y="1845767"/>
            <a:ext cx="11645741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Продовження навчального процесу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1282958" y="3937992"/>
            <a:ext cx="746165" cy="22860"/>
          </a:xfrm>
          <a:prstGeom prst="roundRect">
            <a:avLst>
              <a:gd name="adj" fmla="val 391718"/>
            </a:avLst>
          </a:prstGeom>
          <a:solidFill>
            <a:srgbClr val="E2C8B5"/>
          </a:solidFill>
          <a:ln/>
        </p:spPr>
      </p:sp>
      <p:sp>
        <p:nvSpPr>
          <p:cNvPr id="14" name="Shape 12"/>
          <p:cNvSpPr/>
          <p:nvPr/>
        </p:nvSpPr>
        <p:spPr>
          <a:xfrm>
            <a:off x="850582" y="2654023"/>
            <a:ext cx="479703" cy="479703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09233" y="2761654"/>
            <a:ext cx="173355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kern="0" spc="-7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6" name="Text 14"/>
          <p:cNvSpPr/>
          <p:nvPr/>
        </p:nvSpPr>
        <p:spPr>
          <a:xfrm>
            <a:off x="2238494" y="2597288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kern="0" spc="-63" dirty="0">
                <a:solidFill>
                  <a:srgbClr val="2B2E3C"/>
                </a:solidFill>
                <a:latin typeface="Century" panose="02040604050505020304" pitchFamily="18" charset="0"/>
                <a:ea typeface="Bitter Medium" pitchFamily="34" charset="-122"/>
                <a:cs typeface="Bitter Medium" pitchFamily="34" charset="-120"/>
              </a:rPr>
              <a:t>2023-2024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134077" y="2929889"/>
            <a:ext cx="11645741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Стабілізація та покращення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1282958" y="5379363"/>
            <a:ext cx="746165" cy="22860"/>
          </a:xfrm>
          <a:prstGeom prst="roundRect">
            <a:avLst>
              <a:gd name="adj" fmla="val 391718"/>
            </a:avLst>
          </a:prstGeom>
          <a:solidFill>
            <a:srgbClr val="E2C8B5"/>
          </a:solidFill>
          <a:ln/>
        </p:spPr>
      </p:sp>
      <p:sp>
        <p:nvSpPr>
          <p:cNvPr id="19" name="Shape 17"/>
          <p:cNvSpPr/>
          <p:nvPr/>
        </p:nvSpPr>
        <p:spPr>
          <a:xfrm>
            <a:off x="826115" y="3843932"/>
            <a:ext cx="479703" cy="479703"/>
          </a:xfrm>
          <a:prstGeom prst="roundRect">
            <a:avLst>
              <a:gd name="adj" fmla="val 1866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1027389" y="3943410"/>
            <a:ext cx="179665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kern="0" spc="-76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4</a:t>
            </a:r>
            <a:endParaRPr lang="en-US" sz="2500" dirty="0"/>
          </a:p>
        </p:txBody>
      </p:sp>
      <p:sp>
        <p:nvSpPr>
          <p:cNvPr id="21" name="Text 19"/>
          <p:cNvSpPr/>
          <p:nvPr/>
        </p:nvSpPr>
        <p:spPr>
          <a:xfrm>
            <a:off x="2105027" y="3835658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kern="0" spc="-63" dirty="0">
                <a:solidFill>
                  <a:srgbClr val="2B2E3C"/>
                </a:solidFill>
                <a:latin typeface="Century" panose="02040604050505020304" pitchFamily="18" charset="0"/>
                <a:ea typeface="Bitter Medium" pitchFamily="34" charset="-122"/>
                <a:cs typeface="Bitter Medium" pitchFamily="34" charset="-120"/>
              </a:rPr>
              <a:t>2024-2025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105027" y="4227792"/>
            <a:ext cx="11645741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kern="0" spc="-34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Поточний навчальний рік</a:t>
            </a:r>
            <a:endParaRPr lang="en-US" sz="2400" dirty="0">
              <a:latin typeface="Century" panose="020406040505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50582" y="4981593"/>
            <a:ext cx="13138071" cy="1969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uk-UA" sz="3200" kern="0" spc="-34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	</a:t>
            </a:r>
            <a:r>
              <a:rPr lang="en-US" sz="3200" kern="0" spc="-34" dirty="0" err="1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Аналіз</a:t>
            </a:r>
            <a:r>
              <a:rPr lang="en-US" sz="3200" kern="0" spc="-34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динаміки успішності студентів протягом останніх років демонструє загальну тенденцію до покращення академічних показників. Однак, є окремі групи, які потребують додаткової уваги та підтримки.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746165" y="7301270"/>
            <a:ext cx="13138071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endParaRPr lang="en-US" sz="16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8325" y="318850"/>
            <a:ext cx="128537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00" kern="0" spc="-134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Аналіз успішності студентів: Технологічна освіта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1601450"/>
            <a:ext cx="13042821" cy="2828092"/>
          </a:xfrm>
          <a:prstGeom prst="roundRect">
            <a:avLst>
              <a:gd name="adj" fmla="val 336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28462" y="2847230"/>
            <a:ext cx="3713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028462" y="3260288"/>
            <a:ext cx="3713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203627" y="2761298"/>
            <a:ext cx="473273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0397609" y="2761298"/>
            <a:ext cx="32045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801410" y="3766899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28462" y="3910608"/>
            <a:ext cx="3713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5203627" y="3910608"/>
            <a:ext cx="473273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10397609" y="3910608"/>
            <a:ext cx="32045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888325" y="4629834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 dirty="0"/>
          </a:p>
        </p:txBody>
      </p:sp>
      <p:sp>
        <p:nvSpPr>
          <p:cNvPr id="15" name="Text 13"/>
          <p:cNvSpPr/>
          <p:nvPr/>
        </p:nvSpPr>
        <p:spPr>
          <a:xfrm>
            <a:off x="1028462" y="4560927"/>
            <a:ext cx="371391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5203627" y="4560927"/>
            <a:ext cx="473273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10397609" y="4560927"/>
            <a:ext cx="32045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851204" y="5237840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uk-UA" sz="2800" kern="0" spc="-36" dirty="0">
                <a:solidFill>
                  <a:srgbClr val="7030A0"/>
                </a:solidFill>
                <a:latin typeface="Algerian" panose="04020705040A02060702" pitchFamily="82" charset="0"/>
                <a:ea typeface="Open Sans" pitchFamily="34" charset="-122"/>
                <a:cs typeface="Open Sans" pitchFamily="34" charset="-120"/>
              </a:rPr>
              <a:t>	</a:t>
            </a:r>
            <a:r>
              <a:rPr lang="en-US" sz="2800" kern="0" spc="-36" dirty="0" err="1">
                <a:solidFill>
                  <a:srgbClr val="7030A0"/>
                </a:solidFill>
                <a:latin typeface="Algerian" panose="04020705040A02060702" pitchFamily="82" charset="0"/>
                <a:ea typeface="Open Sans" pitchFamily="34" charset="-122"/>
                <a:cs typeface="Open Sans" pitchFamily="34" charset="-120"/>
              </a:rPr>
              <a:t>Результати</a:t>
            </a:r>
            <a:r>
              <a:rPr lang="en-US" sz="2800" kern="0" spc="-36" dirty="0">
                <a:solidFill>
                  <a:srgbClr val="7030A0"/>
                </a:solidFill>
                <a:latin typeface="Algerian" panose="04020705040A02060702" pitchFamily="82" charset="0"/>
                <a:ea typeface="Open Sans" pitchFamily="34" charset="-122"/>
                <a:cs typeface="Open Sans" pitchFamily="34" charset="-120"/>
              </a:rPr>
              <a:t> успішності студентів спеціальності "Технологічна освіта" демонструють деякі труднощі з окремими предметами, такими як математика, історія України та природничі науки. Це вимагає уважного аналізу та розробки ефективних заходів для покращення якості навчання.</a:t>
            </a:r>
            <a:endParaRPr lang="en-US" sz="28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21" name="Виноска: зі стрілкою вниз 20">
            <a:extLst>
              <a:ext uri="{FF2B5EF4-FFF2-40B4-BE49-F238E27FC236}">
                <a16:creationId xmlns:a16="http://schemas.microsoft.com/office/drawing/2014/main" id="{8DDA4091-D879-CA97-629C-3DD3740AB160}"/>
              </a:ext>
            </a:extLst>
          </p:cNvPr>
          <p:cNvSpPr/>
          <p:nvPr/>
        </p:nvSpPr>
        <p:spPr>
          <a:xfrm>
            <a:off x="824434" y="2259812"/>
            <a:ext cx="3024553" cy="91440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kern="0" spc="-36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211 </a:t>
            </a:r>
            <a:r>
              <a:rPr lang="en-US" sz="2800" kern="0" spc="-36" dirty="0" err="1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група</a:t>
            </a: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22" name="Виноска: зі стрілкою вниз 21">
            <a:extLst>
              <a:ext uri="{FF2B5EF4-FFF2-40B4-BE49-F238E27FC236}">
                <a16:creationId xmlns:a16="http://schemas.microsoft.com/office/drawing/2014/main" id="{DE194CF1-79F9-87E7-6840-66C8A075F3CE}"/>
              </a:ext>
            </a:extLst>
          </p:cNvPr>
          <p:cNvSpPr/>
          <p:nvPr/>
        </p:nvSpPr>
        <p:spPr>
          <a:xfrm>
            <a:off x="5694554" y="2212060"/>
            <a:ext cx="3024553" cy="91440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kern="0" spc="-36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221 </a:t>
            </a:r>
            <a:r>
              <a:rPr lang="en-US" sz="2800" kern="0" spc="-36" dirty="0" err="1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група</a:t>
            </a:r>
            <a:r>
              <a:rPr lang="en-US" sz="2800" kern="0" spc="-36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</a:t>
            </a: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23" name="Виноска: зі стрілкою вниз 22">
            <a:extLst>
              <a:ext uri="{FF2B5EF4-FFF2-40B4-BE49-F238E27FC236}">
                <a16:creationId xmlns:a16="http://schemas.microsoft.com/office/drawing/2014/main" id="{998393E1-11B1-0C19-DD37-547E923FC180}"/>
              </a:ext>
            </a:extLst>
          </p:cNvPr>
          <p:cNvSpPr/>
          <p:nvPr/>
        </p:nvSpPr>
        <p:spPr>
          <a:xfrm>
            <a:off x="10286792" y="2209801"/>
            <a:ext cx="2909711" cy="91440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00" kern="0" spc="-36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241 </a:t>
            </a:r>
            <a:r>
              <a:rPr lang="en-US" sz="2800" kern="0" spc="-36" dirty="0" err="1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група</a:t>
            </a: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24" name="Сувій: горизонтальний 23">
            <a:extLst>
              <a:ext uri="{FF2B5EF4-FFF2-40B4-BE49-F238E27FC236}">
                <a16:creationId xmlns:a16="http://schemas.microsoft.com/office/drawing/2014/main" id="{7C4DE2C5-0650-3A35-B432-9AC3E2F85A5C}"/>
              </a:ext>
            </a:extLst>
          </p:cNvPr>
          <p:cNvSpPr/>
          <p:nvPr/>
        </p:nvSpPr>
        <p:spPr>
          <a:xfrm>
            <a:off x="3217984" y="1157373"/>
            <a:ext cx="6945189" cy="1033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Century" panose="02040604050505020304" pitchFamily="18" charset="0"/>
              </a:rPr>
              <a:t>нижче 50%</a:t>
            </a:r>
          </a:p>
        </p:txBody>
      </p:sp>
      <p:sp>
        <p:nvSpPr>
          <p:cNvPr id="30" name="Хвиля 29">
            <a:extLst>
              <a:ext uri="{FF2B5EF4-FFF2-40B4-BE49-F238E27FC236}">
                <a16:creationId xmlns:a16="http://schemas.microsoft.com/office/drawing/2014/main" id="{73D56CD1-FBE0-E5B3-4409-8BFF14317CEC}"/>
              </a:ext>
            </a:extLst>
          </p:cNvPr>
          <p:cNvSpPr/>
          <p:nvPr/>
        </p:nvSpPr>
        <p:spPr>
          <a:xfrm>
            <a:off x="801410" y="3198031"/>
            <a:ext cx="3560583" cy="91440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r>
              <a:rPr lang="en-US" sz="2400" b="1" spc="5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математика</a:t>
            </a:r>
            <a:r>
              <a:rPr lang="en-US" sz="2400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– 22%</a:t>
            </a:r>
            <a:endParaRPr lang="uk-UA" sz="2400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" panose="020406040505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2" name="Хвиля 31">
            <a:extLst>
              <a:ext uri="{FF2B5EF4-FFF2-40B4-BE49-F238E27FC236}">
                <a16:creationId xmlns:a16="http://schemas.microsoft.com/office/drawing/2014/main" id="{A5FFD31C-081B-FEDF-27E1-11968AB940E9}"/>
              </a:ext>
            </a:extLst>
          </p:cNvPr>
          <p:cNvSpPr/>
          <p:nvPr/>
        </p:nvSpPr>
        <p:spPr>
          <a:xfrm>
            <a:off x="851204" y="4073727"/>
            <a:ext cx="3560583" cy="91440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r>
              <a:rPr lang="en-US" sz="2000" b="1" spc="-36" dirty="0" err="1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Інтегрований</a:t>
            </a:r>
            <a:r>
              <a:rPr lang="en-US" sz="2000" b="1" spc="-36" dirty="0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b="1" spc="-36" dirty="0" err="1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курс</a:t>
            </a:r>
            <a:r>
              <a:rPr lang="en-US" sz="2000" b="1" spc="-36" dirty="0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«</a:t>
            </a:r>
            <a:r>
              <a:rPr lang="en-US" sz="2000" b="1" spc="-36" dirty="0" err="1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Природничі</a:t>
            </a:r>
            <a:r>
              <a:rPr lang="en-US" sz="2000" b="1" spc="-36" dirty="0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000" b="1" spc="-36" dirty="0" err="1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науки</a:t>
            </a:r>
            <a:r>
              <a:rPr lang="en-US" sz="2000" b="1" spc="-36" dirty="0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» –44%.</a:t>
            </a:r>
            <a:endParaRPr lang="uk-UA" sz="20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3" name="Хвиля 32">
            <a:extLst>
              <a:ext uri="{FF2B5EF4-FFF2-40B4-BE49-F238E27FC236}">
                <a16:creationId xmlns:a16="http://schemas.microsoft.com/office/drawing/2014/main" id="{CC810E95-2C1E-0F46-03F5-CFA036B09EC5}"/>
              </a:ext>
            </a:extLst>
          </p:cNvPr>
          <p:cNvSpPr/>
          <p:nvPr/>
        </p:nvSpPr>
        <p:spPr>
          <a:xfrm>
            <a:off x="5309939" y="4071686"/>
            <a:ext cx="3560583" cy="91440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b="1" kern="0" spc="-36" dirty="0" err="1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математика</a:t>
            </a:r>
            <a:r>
              <a:rPr lang="en-US" sz="2400" b="1" kern="0" spc="-36" dirty="0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– 41%.</a:t>
            </a:r>
            <a:endParaRPr lang="en-US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Хвиля 33">
            <a:extLst>
              <a:ext uri="{FF2B5EF4-FFF2-40B4-BE49-F238E27FC236}">
                <a16:creationId xmlns:a16="http://schemas.microsoft.com/office/drawing/2014/main" id="{14DAB7F5-1814-9EB9-9675-451E7CFD2D56}"/>
              </a:ext>
            </a:extLst>
          </p:cNvPr>
          <p:cNvSpPr/>
          <p:nvPr/>
        </p:nvSpPr>
        <p:spPr>
          <a:xfrm>
            <a:off x="5393782" y="3204435"/>
            <a:ext cx="3560583" cy="91440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b="1" kern="0" spc="-36" dirty="0" err="1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історія</a:t>
            </a:r>
            <a:r>
              <a:rPr lang="en-US" sz="2400" b="1" kern="0" spc="-36" dirty="0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400" b="1" kern="0" spc="-36" dirty="0" err="1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України</a:t>
            </a:r>
            <a:r>
              <a:rPr lang="en-US" sz="2400" b="1" kern="0" spc="-36" dirty="0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– 41%</a:t>
            </a:r>
            <a:endParaRPr lang="en-US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5" name="Хвиля 34">
            <a:extLst>
              <a:ext uri="{FF2B5EF4-FFF2-40B4-BE49-F238E27FC236}">
                <a16:creationId xmlns:a16="http://schemas.microsoft.com/office/drawing/2014/main" id="{64E86F98-5510-B0F4-B7B1-1FE5B902A07C}"/>
              </a:ext>
            </a:extLst>
          </p:cNvPr>
          <p:cNvSpPr/>
          <p:nvPr/>
        </p:nvSpPr>
        <p:spPr>
          <a:xfrm>
            <a:off x="10020204" y="3237845"/>
            <a:ext cx="3560583" cy="91440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" panose="02040604050505020304" pitchFamily="18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400" b="1" kern="0" spc="-36" dirty="0" err="1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фізичне</a:t>
            </a:r>
            <a:r>
              <a:rPr lang="en-US" sz="2400" b="1" kern="0" spc="-36" dirty="0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400" b="1" kern="0" spc="-36" dirty="0" err="1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виховання</a:t>
            </a:r>
            <a:r>
              <a:rPr lang="en-US" sz="2400" b="1" kern="0" spc="-36" dirty="0">
                <a:solidFill>
                  <a:srgbClr val="7030A0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– 42%</a:t>
            </a:r>
            <a:endParaRPr lang="en-US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6022" y="14877"/>
            <a:ext cx="5777151" cy="542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50"/>
              </a:lnSpc>
              <a:buNone/>
            </a:pPr>
            <a:r>
              <a:rPr lang="en-US" sz="4400" kern="0" spc="-103" dirty="0">
                <a:solidFill>
                  <a:srgbClr val="7030A0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Аналіз успішності студентів: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5104325" y="466852"/>
            <a:ext cx="4340543" cy="542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50"/>
              </a:lnSpc>
              <a:buNone/>
            </a:pPr>
            <a:r>
              <a:rPr lang="en-US" sz="4400" kern="0" spc="-103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4000" kern="0" spc="-103" dirty="0">
                <a:solidFill>
                  <a:srgbClr val="7030A0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Фізична культура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607576" y="2195393"/>
            <a:ext cx="13415248" cy="4694039"/>
          </a:xfrm>
          <a:prstGeom prst="roundRect">
            <a:avLst>
              <a:gd name="adj" fmla="val 155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15196" y="2203013"/>
            <a:ext cx="13400008" cy="6596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789027" y="2314693"/>
            <a:ext cx="13052584" cy="41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142780" y="2314694"/>
            <a:ext cx="299513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7492722" y="2314694"/>
            <a:ext cx="3037999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7492722" y="2615953"/>
            <a:ext cx="3037999" cy="366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10885527" y="2760345"/>
            <a:ext cx="2956084" cy="444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788789" y="3330651"/>
            <a:ext cx="13400008" cy="44565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4142780" y="3428286"/>
            <a:ext cx="299513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7492722" y="3428286"/>
            <a:ext cx="3037999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10885527" y="3428286"/>
            <a:ext cx="2956084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615196" y="3762256"/>
            <a:ext cx="13400008" cy="44565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789027" y="3873937"/>
            <a:ext cx="299894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4142780" y="3873937"/>
            <a:ext cx="299513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7492722" y="3873937"/>
            <a:ext cx="3037999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r>
              <a:rPr lang="en-US" sz="105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10885527" y="3873937"/>
            <a:ext cx="2956084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789027" y="4319587"/>
            <a:ext cx="299894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27" name="Text 25"/>
          <p:cNvSpPr/>
          <p:nvPr/>
        </p:nvSpPr>
        <p:spPr>
          <a:xfrm>
            <a:off x="4142780" y="4319587"/>
            <a:ext cx="299513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7492722" y="4319587"/>
            <a:ext cx="3037999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29" name="Text 27"/>
          <p:cNvSpPr/>
          <p:nvPr/>
        </p:nvSpPr>
        <p:spPr>
          <a:xfrm>
            <a:off x="10885527" y="4403169"/>
            <a:ext cx="2956084" cy="138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31" name="Text 29"/>
          <p:cNvSpPr/>
          <p:nvPr/>
        </p:nvSpPr>
        <p:spPr>
          <a:xfrm>
            <a:off x="789027" y="4765238"/>
            <a:ext cx="299894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32" name="Text 30"/>
          <p:cNvSpPr/>
          <p:nvPr/>
        </p:nvSpPr>
        <p:spPr>
          <a:xfrm>
            <a:off x="4209857" y="4765238"/>
            <a:ext cx="299513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33" name="Text 31"/>
          <p:cNvSpPr/>
          <p:nvPr/>
        </p:nvSpPr>
        <p:spPr>
          <a:xfrm>
            <a:off x="7492722" y="4765238"/>
            <a:ext cx="3037999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r>
              <a:rPr lang="en-US" sz="1050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endParaRPr lang="en-US" sz="1050" dirty="0"/>
          </a:p>
        </p:txBody>
      </p:sp>
      <p:sp>
        <p:nvSpPr>
          <p:cNvPr id="34" name="Text 32"/>
          <p:cNvSpPr/>
          <p:nvPr/>
        </p:nvSpPr>
        <p:spPr>
          <a:xfrm>
            <a:off x="10885527" y="4765238"/>
            <a:ext cx="2956084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36" name="Text 34"/>
          <p:cNvSpPr/>
          <p:nvPr/>
        </p:nvSpPr>
        <p:spPr>
          <a:xfrm>
            <a:off x="789027" y="5210889"/>
            <a:ext cx="299894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37" name="Text 35"/>
          <p:cNvSpPr/>
          <p:nvPr/>
        </p:nvSpPr>
        <p:spPr>
          <a:xfrm>
            <a:off x="4142780" y="5210889"/>
            <a:ext cx="299513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38" name="Text 36"/>
          <p:cNvSpPr/>
          <p:nvPr/>
        </p:nvSpPr>
        <p:spPr>
          <a:xfrm>
            <a:off x="7492722" y="5210889"/>
            <a:ext cx="3037999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39" name="Text 37"/>
          <p:cNvSpPr/>
          <p:nvPr/>
        </p:nvSpPr>
        <p:spPr>
          <a:xfrm>
            <a:off x="10885527" y="5210889"/>
            <a:ext cx="2956084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41" name="Text 39"/>
          <p:cNvSpPr/>
          <p:nvPr/>
        </p:nvSpPr>
        <p:spPr>
          <a:xfrm>
            <a:off x="789027" y="5656540"/>
            <a:ext cx="299894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42" name="Text 40"/>
          <p:cNvSpPr/>
          <p:nvPr/>
        </p:nvSpPr>
        <p:spPr>
          <a:xfrm>
            <a:off x="4142780" y="5656540"/>
            <a:ext cx="299513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44" name="Text 42"/>
          <p:cNvSpPr/>
          <p:nvPr/>
        </p:nvSpPr>
        <p:spPr>
          <a:xfrm>
            <a:off x="10965509" y="5656540"/>
            <a:ext cx="2956084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45" name="Shape 43"/>
          <p:cNvSpPr/>
          <p:nvPr/>
        </p:nvSpPr>
        <p:spPr>
          <a:xfrm>
            <a:off x="751720" y="5585359"/>
            <a:ext cx="13400008" cy="44565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6" name="Text 44"/>
          <p:cNvSpPr/>
          <p:nvPr/>
        </p:nvSpPr>
        <p:spPr>
          <a:xfrm>
            <a:off x="789027" y="6102191"/>
            <a:ext cx="299894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47" name="Text 45"/>
          <p:cNvSpPr/>
          <p:nvPr/>
        </p:nvSpPr>
        <p:spPr>
          <a:xfrm>
            <a:off x="4142780" y="6102191"/>
            <a:ext cx="299513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48" name="Text 46"/>
          <p:cNvSpPr/>
          <p:nvPr/>
        </p:nvSpPr>
        <p:spPr>
          <a:xfrm>
            <a:off x="7492722" y="6102191"/>
            <a:ext cx="3037999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49" name="Text 47"/>
          <p:cNvSpPr/>
          <p:nvPr/>
        </p:nvSpPr>
        <p:spPr>
          <a:xfrm>
            <a:off x="10885527" y="6102191"/>
            <a:ext cx="2956084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50" name="Shape 48"/>
          <p:cNvSpPr/>
          <p:nvPr/>
        </p:nvSpPr>
        <p:spPr>
          <a:xfrm>
            <a:off x="615196" y="6436162"/>
            <a:ext cx="13400008" cy="44565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51" name="Text 49"/>
          <p:cNvSpPr/>
          <p:nvPr/>
        </p:nvSpPr>
        <p:spPr>
          <a:xfrm>
            <a:off x="789027" y="6547842"/>
            <a:ext cx="299894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52" name="Text 50"/>
          <p:cNvSpPr/>
          <p:nvPr/>
        </p:nvSpPr>
        <p:spPr>
          <a:xfrm>
            <a:off x="4142780" y="6547842"/>
            <a:ext cx="2995136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53" name="Text 51"/>
          <p:cNvSpPr/>
          <p:nvPr/>
        </p:nvSpPr>
        <p:spPr>
          <a:xfrm>
            <a:off x="7492722" y="6547842"/>
            <a:ext cx="3037999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54" name="Text 52"/>
          <p:cNvSpPr/>
          <p:nvPr/>
        </p:nvSpPr>
        <p:spPr>
          <a:xfrm>
            <a:off x="10885527" y="6547842"/>
            <a:ext cx="2956084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00"/>
              </a:lnSpc>
              <a:buNone/>
            </a:pPr>
            <a:endParaRPr lang="en-US" sz="1050" dirty="0"/>
          </a:p>
        </p:txBody>
      </p:sp>
      <p:sp>
        <p:nvSpPr>
          <p:cNvPr id="56" name="Сувій: горизонтальний 55">
            <a:extLst>
              <a:ext uri="{FF2B5EF4-FFF2-40B4-BE49-F238E27FC236}">
                <a16:creationId xmlns:a16="http://schemas.microsoft.com/office/drawing/2014/main" id="{B0D6379D-7C57-1855-D836-818B05BE6F06}"/>
              </a:ext>
            </a:extLst>
          </p:cNvPr>
          <p:cNvSpPr/>
          <p:nvPr/>
        </p:nvSpPr>
        <p:spPr>
          <a:xfrm>
            <a:off x="3412692" y="722348"/>
            <a:ext cx="6945189" cy="103327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нижче 50%</a:t>
            </a:r>
          </a:p>
        </p:txBody>
      </p:sp>
      <p:sp>
        <p:nvSpPr>
          <p:cNvPr id="57" name="Виноска: зі стрілкою вниз 56">
            <a:extLst>
              <a:ext uri="{FF2B5EF4-FFF2-40B4-BE49-F238E27FC236}">
                <a16:creationId xmlns:a16="http://schemas.microsoft.com/office/drawing/2014/main" id="{D943E23B-831D-B5FB-539A-79B94EFCF684}"/>
              </a:ext>
            </a:extLst>
          </p:cNvPr>
          <p:cNvSpPr/>
          <p:nvPr/>
        </p:nvSpPr>
        <p:spPr>
          <a:xfrm>
            <a:off x="400505" y="1691934"/>
            <a:ext cx="2862764" cy="630425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311 </a:t>
            </a:r>
            <a:r>
              <a:rPr lang="en-US" sz="2400" kern="0" spc="-36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група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0" name="Виноска: зі стрілкою вниз 59">
            <a:extLst>
              <a:ext uri="{FF2B5EF4-FFF2-40B4-BE49-F238E27FC236}">
                <a16:creationId xmlns:a16="http://schemas.microsoft.com/office/drawing/2014/main" id="{D3E6DE2E-97D6-6597-E187-2AAAA29F7F33}"/>
              </a:ext>
            </a:extLst>
          </p:cNvPr>
          <p:cNvSpPr/>
          <p:nvPr/>
        </p:nvSpPr>
        <p:spPr>
          <a:xfrm>
            <a:off x="3932989" y="1664673"/>
            <a:ext cx="2957457" cy="701829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321 </a:t>
            </a:r>
            <a:r>
              <a:rPr lang="en-US" sz="2400" kern="0" spc="-36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група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1" name="Виноска: зі стрілкою вниз 60">
            <a:extLst>
              <a:ext uri="{FF2B5EF4-FFF2-40B4-BE49-F238E27FC236}">
                <a16:creationId xmlns:a16="http://schemas.microsoft.com/office/drawing/2014/main" id="{3CE6624D-63BE-A5D3-5FED-E067C19A7CBA}"/>
              </a:ext>
            </a:extLst>
          </p:cNvPr>
          <p:cNvSpPr/>
          <p:nvPr/>
        </p:nvSpPr>
        <p:spPr>
          <a:xfrm>
            <a:off x="7607461" y="1671723"/>
            <a:ext cx="3009253" cy="694779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331 </a:t>
            </a:r>
            <a:r>
              <a:rPr lang="en-US" sz="2400" kern="0" spc="-36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група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2" name="Виноска: зі стрілкою вниз 61">
            <a:extLst>
              <a:ext uri="{FF2B5EF4-FFF2-40B4-BE49-F238E27FC236}">
                <a16:creationId xmlns:a16="http://schemas.microsoft.com/office/drawing/2014/main" id="{E107487D-13CE-4EF1-88CF-D548F800A013}"/>
              </a:ext>
            </a:extLst>
          </p:cNvPr>
          <p:cNvSpPr/>
          <p:nvPr/>
        </p:nvSpPr>
        <p:spPr>
          <a:xfrm>
            <a:off x="11167195" y="1662230"/>
            <a:ext cx="2940308" cy="704272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341 </a:t>
            </a:r>
            <a:r>
              <a:rPr lang="en-US" sz="2400" kern="0" spc="-36" dirty="0" err="1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група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63" name="Хвиля 62">
            <a:extLst>
              <a:ext uri="{FF2B5EF4-FFF2-40B4-BE49-F238E27FC236}">
                <a16:creationId xmlns:a16="http://schemas.microsoft.com/office/drawing/2014/main" id="{4D90B5D2-08BF-524A-2594-80EFEDD7805D}"/>
              </a:ext>
            </a:extLst>
          </p:cNvPr>
          <p:cNvSpPr/>
          <p:nvPr/>
        </p:nvSpPr>
        <p:spPr>
          <a:xfrm>
            <a:off x="445594" y="2387622"/>
            <a:ext cx="2817675" cy="56798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spc="5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математика</a:t>
            </a:r>
            <a:r>
              <a:rPr lang="en-US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– 11%</a:t>
            </a:r>
            <a:endParaRPr lang="uk-UA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" panose="020406040505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4" name="Хвиля 63">
            <a:extLst>
              <a:ext uri="{FF2B5EF4-FFF2-40B4-BE49-F238E27FC236}">
                <a16:creationId xmlns:a16="http://schemas.microsoft.com/office/drawing/2014/main" id="{FDFD2927-DB47-118F-8AB9-7F30BBF6F3BA}"/>
              </a:ext>
            </a:extLst>
          </p:cNvPr>
          <p:cNvSpPr/>
          <p:nvPr/>
        </p:nvSpPr>
        <p:spPr>
          <a:xfrm>
            <a:off x="3932989" y="2374766"/>
            <a:ext cx="2844049" cy="63223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spc="5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математика</a:t>
            </a:r>
            <a:r>
              <a:rPr lang="en-US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– 33%</a:t>
            </a:r>
            <a:endParaRPr lang="uk-UA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" panose="020406040505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5" name="Хвиля 64">
            <a:extLst>
              <a:ext uri="{FF2B5EF4-FFF2-40B4-BE49-F238E27FC236}">
                <a16:creationId xmlns:a16="http://schemas.microsoft.com/office/drawing/2014/main" id="{107261D5-F058-7E66-6592-F5DC0BE0058B}"/>
              </a:ext>
            </a:extLst>
          </p:cNvPr>
          <p:cNvSpPr/>
          <p:nvPr/>
        </p:nvSpPr>
        <p:spPr>
          <a:xfrm>
            <a:off x="607576" y="3323145"/>
            <a:ext cx="2655694" cy="591290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українська література</a:t>
            </a:r>
            <a:r>
              <a:rPr lang="en-US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– </a:t>
            </a:r>
            <a:r>
              <a:rPr lang="uk-UA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33</a:t>
            </a:r>
            <a:r>
              <a:rPr lang="en-US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%</a:t>
            </a:r>
            <a:endParaRPr lang="uk-UA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" panose="020406040505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7" name="Хвиля 66">
            <a:extLst>
              <a:ext uri="{FF2B5EF4-FFF2-40B4-BE49-F238E27FC236}">
                <a16:creationId xmlns:a16="http://schemas.microsoft.com/office/drawing/2014/main" id="{683BA8E5-B90F-5431-FB43-39E4E439D05F}"/>
              </a:ext>
            </a:extLst>
          </p:cNvPr>
          <p:cNvSpPr/>
          <p:nvPr/>
        </p:nvSpPr>
        <p:spPr>
          <a:xfrm>
            <a:off x="7607461" y="6011479"/>
            <a:ext cx="3112704" cy="698676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основи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здоров’я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та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фізична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рекреація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– 23%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8" name="Хвиля 67">
            <a:extLst>
              <a:ext uri="{FF2B5EF4-FFF2-40B4-BE49-F238E27FC236}">
                <a16:creationId xmlns:a16="http://schemas.microsoft.com/office/drawing/2014/main" id="{A254A952-FA55-0605-0318-EC85DE4DAC08}"/>
              </a:ext>
            </a:extLst>
          </p:cNvPr>
          <p:cNvSpPr/>
          <p:nvPr/>
        </p:nvSpPr>
        <p:spPr>
          <a:xfrm>
            <a:off x="7615566" y="5399427"/>
            <a:ext cx="3129864" cy="547792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kern="0" spc="-27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теорія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та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методика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оздоровчого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фітнесу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– 32%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9" name="Хвиля 68">
            <a:extLst>
              <a:ext uri="{FF2B5EF4-FFF2-40B4-BE49-F238E27FC236}">
                <a16:creationId xmlns:a16="http://schemas.microsoft.com/office/drawing/2014/main" id="{1F108EAF-720D-D947-8F95-4115E368138C}"/>
              </a:ext>
            </a:extLst>
          </p:cNvPr>
          <p:cNvSpPr/>
          <p:nvPr/>
        </p:nvSpPr>
        <p:spPr>
          <a:xfrm>
            <a:off x="7633132" y="6683942"/>
            <a:ext cx="3104660" cy="651724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200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r>
              <a:rPr lang="uk-UA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педагогіка</a:t>
            </a:r>
            <a:r>
              <a:rPr lang="en-US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– </a:t>
            </a:r>
            <a:r>
              <a:rPr lang="uk-UA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27</a:t>
            </a:r>
            <a:r>
              <a:rPr lang="en-US" b="1" spc="50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%</a:t>
            </a:r>
            <a:endParaRPr lang="uk-UA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" panose="020406040505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0" name="Хвиля 69">
            <a:extLst>
              <a:ext uri="{FF2B5EF4-FFF2-40B4-BE49-F238E27FC236}">
                <a16:creationId xmlns:a16="http://schemas.microsoft.com/office/drawing/2014/main" id="{DB665307-12FE-0040-9175-0CE720624444}"/>
              </a:ext>
            </a:extLst>
          </p:cNvPr>
          <p:cNvSpPr/>
          <p:nvPr/>
        </p:nvSpPr>
        <p:spPr>
          <a:xfrm>
            <a:off x="7633132" y="4871035"/>
            <a:ext cx="3141057" cy="562144"/>
          </a:xfrm>
          <a:prstGeom prst="wave">
            <a:avLst>
              <a:gd name="adj1" fmla="val 12500"/>
              <a:gd name="adj2" fmla="val 55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ts val="1700"/>
              </a:lnSpc>
              <a:buNone/>
            </a:pPr>
            <a:endParaRPr lang="uk-UA" sz="2200" b="1" kern="0" spc="-27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рухливі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ігри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– 36%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1" name="Хвиля 70">
            <a:extLst>
              <a:ext uri="{FF2B5EF4-FFF2-40B4-BE49-F238E27FC236}">
                <a16:creationId xmlns:a16="http://schemas.microsoft.com/office/drawing/2014/main" id="{84A08307-0C4C-B44B-E4E5-01EDBF53EFE9}"/>
              </a:ext>
            </a:extLst>
          </p:cNvPr>
          <p:cNvSpPr/>
          <p:nvPr/>
        </p:nvSpPr>
        <p:spPr>
          <a:xfrm>
            <a:off x="7608639" y="4175647"/>
            <a:ext cx="3110915" cy="645398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волейбол</a:t>
            </a:r>
            <a:r>
              <a:rPr lang="en-US" b="1" kern="0" spc="-27" dirty="0">
                <a:solidFill>
                  <a:srgbClr val="2B2E3C"/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з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методикою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навчання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– 36%</a:t>
            </a:r>
            <a:endParaRPr lang="uk-UA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2" name="Хвиля 71">
            <a:extLst>
              <a:ext uri="{FF2B5EF4-FFF2-40B4-BE49-F238E27FC236}">
                <a16:creationId xmlns:a16="http://schemas.microsoft.com/office/drawing/2014/main" id="{0D24E50B-1390-B41F-EA95-FF888B0AAAF7}"/>
              </a:ext>
            </a:extLst>
          </p:cNvPr>
          <p:cNvSpPr/>
          <p:nvPr/>
        </p:nvSpPr>
        <p:spPr>
          <a:xfrm>
            <a:off x="7607460" y="3591761"/>
            <a:ext cx="3104473" cy="586022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гімнастика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з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методикою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навчання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– 36%</a:t>
            </a:r>
            <a:endParaRPr lang="uk-UA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3" name="Хвиля 72">
            <a:extLst>
              <a:ext uri="{FF2B5EF4-FFF2-40B4-BE49-F238E27FC236}">
                <a16:creationId xmlns:a16="http://schemas.microsoft.com/office/drawing/2014/main" id="{2E5B8DCE-4081-DAE4-5C13-23F8C59C28DC}"/>
              </a:ext>
            </a:extLst>
          </p:cNvPr>
          <p:cNvSpPr/>
          <p:nvPr/>
        </p:nvSpPr>
        <p:spPr>
          <a:xfrm>
            <a:off x="7607461" y="2999065"/>
            <a:ext cx="3085242" cy="561828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400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теорія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і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методика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фізичного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виховання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– 32%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4" name="Хвиля 73">
            <a:extLst>
              <a:ext uri="{FF2B5EF4-FFF2-40B4-BE49-F238E27FC236}">
                <a16:creationId xmlns:a16="http://schemas.microsoft.com/office/drawing/2014/main" id="{AF5B297F-FAE2-3A35-7656-EFAAB2742C3A}"/>
              </a:ext>
            </a:extLst>
          </p:cNvPr>
          <p:cNvSpPr/>
          <p:nvPr/>
        </p:nvSpPr>
        <p:spPr>
          <a:xfrm>
            <a:off x="7571933" y="2370639"/>
            <a:ext cx="3147621" cy="652495"/>
          </a:xfrm>
          <a:prstGeom prst="wave">
            <a:avLst>
              <a:gd name="adj1" fmla="val 12500"/>
              <a:gd name="adj2" fmla="val 20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k-UA" sz="2200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загальна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фізіологія</a:t>
            </a:r>
            <a:r>
              <a:rPr lang="en-US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– 23%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9" name="Хвиля 78">
            <a:extLst>
              <a:ext uri="{FF2B5EF4-FFF2-40B4-BE49-F238E27FC236}">
                <a16:creationId xmlns:a16="http://schemas.microsoft.com/office/drawing/2014/main" id="{65595C2F-D607-78FB-8E58-E52070B9F90D}"/>
              </a:ext>
            </a:extLst>
          </p:cNvPr>
          <p:cNvSpPr/>
          <p:nvPr/>
        </p:nvSpPr>
        <p:spPr>
          <a:xfrm>
            <a:off x="11093913" y="4994114"/>
            <a:ext cx="2844049" cy="63223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ts val="1700"/>
              </a:lnSpc>
              <a:buNone/>
            </a:pPr>
            <a:endParaRPr lang="uk-UA" sz="1800" b="1" kern="0" spc="-27" dirty="0">
              <a:solidFill>
                <a:schemeClr val="accent2">
                  <a:lumMod val="50000"/>
                </a:schemeClr>
              </a:solidFill>
              <a:latin typeface="Centaur" panose="02030504050205020304" pitchFamily="18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sz="1800" b="1" kern="0" spc="-27" dirty="0" err="1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пробні</a:t>
            </a:r>
            <a:r>
              <a:rPr lang="en-US" sz="1800" b="1" kern="0" spc="-27" dirty="0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800" b="1" kern="0" spc="-27" dirty="0" err="1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уроки</a:t>
            </a:r>
            <a:r>
              <a:rPr lang="en-US" sz="1800" b="1" kern="0" spc="-27" dirty="0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800" b="1" kern="0" spc="-27" dirty="0" err="1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та</a:t>
            </a:r>
            <a:r>
              <a:rPr lang="en-US" sz="1800" b="1" kern="0" spc="-27" dirty="0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800" b="1" kern="0" spc="-27" dirty="0" err="1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заняття</a:t>
            </a:r>
            <a:r>
              <a:rPr lang="en-US" sz="1800" b="1" kern="0" spc="-27" dirty="0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– 48%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0" name="Хвиля 79">
            <a:extLst>
              <a:ext uri="{FF2B5EF4-FFF2-40B4-BE49-F238E27FC236}">
                <a16:creationId xmlns:a16="http://schemas.microsoft.com/office/drawing/2014/main" id="{CB5A1FBB-E0A1-DEAD-64F2-1BA078E6A1AA}"/>
              </a:ext>
            </a:extLst>
          </p:cNvPr>
          <p:cNvSpPr/>
          <p:nvPr/>
        </p:nvSpPr>
        <p:spPr>
          <a:xfrm>
            <a:off x="11088168" y="4218803"/>
            <a:ext cx="2844049" cy="63223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ts val="1700"/>
              </a:lnSpc>
              <a:buNone/>
            </a:pPr>
            <a:r>
              <a:rPr lang="en-US" sz="1800" b="1" kern="0" spc="-27" dirty="0" err="1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фітнес</a:t>
            </a:r>
            <a:r>
              <a:rPr lang="en-US" sz="1800" b="1" kern="0" spc="-27" dirty="0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800" b="1" kern="0" spc="-27" dirty="0" err="1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технології</a:t>
            </a:r>
            <a:r>
              <a:rPr lang="en-US" sz="1800" b="1" kern="0" spc="-27" dirty="0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– 48%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1" name="Хвиля 80">
            <a:extLst>
              <a:ext uri="{FF2B5EF4-FFF2-40B4-BE49-F238E27FC236}">
                <a16:creationId xmlns:a16="http://schemas.microsoft.com/office/drawing/2014/main" id="{8F5829F3-4BBC-2218-B532-B7BA3F0ADB9C}"/>
              </a:ext>
            </a:extLst>
          </p:cNvPr>
          <p:cNvSpPr/>
          <p:nvPr/>
        </p:nvSpPr>
        <p:spPr>
          <a:xfrm>
            <a:off x="11092777" y="3572522"/>
            <a:ext cx="2844049" cy="63223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ts val="1700"/>
              </a:lnSpc>
              <a:buNone/>
            </a:pPr>
            <a:endParaRPr lang="uk-UA" sz="1800" b="1" kern="0" spc="-27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sz="1800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основи</a:t>
            </a:r>
            <a:r>
              <a:rPr lang="en-US" sz="1800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800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інклюзивної</a:t>
            </a:r>
            <a:r>
              <a:rPr lang="en-US" sz="1800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800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освіти</a:t>
            </a:r>
            <a:r>
              <a:rPr lang="en-US" sz="1800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– 30%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2" name="Хвиля 81">
            <a:extLst>
              <a:ext uri="{FF2B5EF4-FFF2-40B4-BE49-F238E27FC236}">
                <a16:creationId xmlns:a16="http://schemas.microsoft.com/office/drawing/2014/main" id="{3C09B049-B1B2-34A9-7269-660AF8209B00}"/>
              </a:ext>
            </a:extLst>
          </p:cNvPr>
          <p:cNvSpPr/>
          <p:nvPr/>
        </p:nvSpPr>
        <p:spPr>
          <a:xfrm>
            <a:off x="11092777" y="2955607"/>
            <a:ext cx="2844049" cy="63223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ts val="1700"/>
              </a:lnSpc>
              <a:buNone/>
            </a:pPr>
            <a:endParaRPr lang="uk-UA" sz="1800" kern="0" spc="-27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sz="1800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футбол</a:t>
            </a:r>
            <a:r>
              <a:rPr lang="en-US" sz="1800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з </a:t>
            </a:r>
            <a:r>
              <a:rPr lang="en-US" sz="1800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методикою</a:t>
            </a:r>
            <a:r>
              <a:rPr lang="en-US" sz="1800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800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навчання</a:t>
            </a:r>
            <a:r>
              <a:rPr lang="en-US" sz="1800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– 48%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3" name="Хвиля 82">
            <a:extLst>
              <a:ext uri="{FF2B5EF4-FFF2-40B4-BE49-F238E27FC236}">
                <a16:creationId xmlns:a16="http://schemas.microsoft.com/office/drawing/2014/main" id="{98A08781-6859-991B-1DA0-92C515649AE1}"/>
              </a:ext>
            </a:extLst>
          </p:cNvPr>
          <p:cNvSpPr/>
          <p:nvPr/>
        </p:nvSpPr>
        <p:spPr>
          <a:xfrm>
            <a:off x="11081202" y="2353160"/>
            <a:ext cx="2844049" cy="63223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lnSpc>
                <a:spcPts val="1700"/>
              </a:lnSpc>
              <a:buNone/>
            </a:pPr>
            <a:endParaRPr lang="uk-UA" sz="1800" b="1" kern="0" spc="-27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1700"/>
              </a:lnSpc>
              <a:buNone/>
            </a:pPr>
            <a:r>
              <a:rPr lang="en-US" sz="1800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іноземна</a:t>
            </a:r>
            <a:r>
              <a:rPr lang="en-US" sz="1800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800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мова</a:t>
            </a:r>
            <a:r>
              <a:rPr lang="en-US" sz="1800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(</a:t>
            </a:r>
            <a:r>
              <a:rPr lang="en-US" sz="1800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за</a:t>
            </a:r>
            <a:r>
              <a:rPr lang="en-US" sz="1800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800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проф</a:t>
            </a:r>
            <a:r>
              <a:rPr lang="en-US" sz="1800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. </a:t>
            </a:r>
            <a:r>
              <a:rPr lang="en-US" sz="1800" b="1" kern="0" spc="-27" dirty="0" err="1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спрямуванням</a:t>
            </a:r>
            <a:r>
              <a:rPr lang="en-US" sz="1800" b="1" kern="0" spc="-27" dirty="0">
                <a:solidFill>
                  <a:schemeClr val="accent1">
                    <a:lumMod val="50000"/>
                  </a:schemeClr>
                </a:solidFill>
                <a:latin typeface="Centaur" panose="02030504050205020304" pitchFamily="18" charset="0"/>
                <a:ea typeface="Open Sans" pitchFamily="34" charset="-122"/>
                <a:cs typeface="Open Sans" pitchFamily="34" charset="-120"/>
              </a:rPr>
              <a:t>) – 43%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Centaur" panose="02030504050205020304" pitchFamily="18" charset="0"/>
            </a:endParaRPr>
          </a:p>
          <a:p>
            <a:pPr algn="ctr"/>
            <a:endParaRPr lang="uk-UA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987177" y="395168"/>
            <a:ext cx="8142446" cy="894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4400" kern="0" spc="-85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Абсолютна успішність: досягнення та перспективи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6007180" y="1371960"/>
            <a:ext cx="8142446" cy="472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3600" kern="0" spc="-112" dirty="0">
                <a:solidFill>
                  <a:srgbClr val="2B2E3C"/>
                </a:solidFill>
                <a:latin typeface="Century" panose="02040604050505020304" pitchFamily="18" charset="0"/>
                <a:ea typeface="Bitter Medium" pitchFamily="34" charset="-122"/>
                <a:cs typeface="Bitter Medium" pitchFamily="34" charset="-120"/>
              </a:rPr>
              <a:t>100%</a:t>
            </a:r>
            <a:endParaRPr lang="en-US" sz="3600" dirty="0">
              <a:latin typeface="Century" panose="020406040505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235319" y="1905795"/>
            <a:ext cx="1788676" cy="223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3200" kern="0" spc="-4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Технологічна освіта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6058434" y="2278538"/>
            <a:ext cx="8142446" cy="228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800" kern="0" spc="-23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Семестровий контроль</a:t>
            </a: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058434" y="2858976"/>
            <a:ext cx="8142446" cy="472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3600" kern="0" spc="-112" dirty="0">
                <a:solidFill>
                  <a:srgbClr val="2B2E3C"/>
                </a:solidFill>
                <a:latin typeface="Century" panose="02040604050505020304" pitchFamily="18" charset="0"/>
                <a:ea typeface="Bitter Medium" pitchFamily="34" charset="-122"/>
                <a:cs typeface="Bitter Medium" pitchFamily="34" charset="-120"/>
              </a:rPr>
              <a:t>83.8%</a:t>
            </a:r>
            <a:endParaRPr lang="en-US" sz="3600" dirty="0">
              <a:latin typeface="Century" panose="020406040505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235319" y="3397629"/>
            <a:ext cx="1788676" cy="223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3200" kern="0" spc="-4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Технологічна освіта</a:t>
            </a:r>
            <a:endParaRPr lang="en-US" sz="3200" dirty="0"/>
          </a:p>
        </p:txBody>
      </p:sp>
      <p:sp>
        <p:nvSpPr>
          <p:cNvPr id="10" name="Text 7"/>
          <p:cNvSpPr/>
          <p:nvPr/>
        </p:nvSpPr>
        <p:spPr>
          <a:xfrm>
            <a:off x="6007180" y="3780412"/>
            <a:ext cx="8142446" cy="228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800" kern="0" spc="-23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Атестація</a:t>
            </a: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007180" y="4273153"/>
            <a:ext cx="8142446" cy="472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3600" kern="0" spc="-112" dirty="0">
                <a:solidFill>
                  <a:srgbClr val="2B2E3C"/>
                </a:solidFill>
                <a:latin typeface="Century" panose="02040604050505020304" pitchFamily="18" charset="0"/>
                <a:ea typeface="Bitter Medium" pitchFamily="34" charset="-122"/>
                <a:cs typeface="Bitter Medium" pitchFamily="34" charset="-120"/>
              </a:rPr>
              <a:t>100%</a:t>
            </a:r>
            <a:endParaRPr lang="en-US" sz="3600" dirty="0">
              <a:latin typeface="Century" panose="020406040505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235319" y="4846260"/>
            <a:ext cx="1788676" cy="223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3200" kern="0" spc="-4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Фізична культура</a:t>
            </a:r>
            <a:endParaRPr lang="en-US" sz="3200" dirty="0"/>
          </a:p>
        </p:txBody>
      </p:sp>
      <p:sp>
        <p:nvSpPr>
          <p:cNvPr id="13" name="Text 10"/>
          <p:cNvSpPr/>
          <p:nvPr/>
        </p:nvSpPr>
        <p:spPr>
          <a:xfrm>
            <a:off x="6058434" y="5190377"/>
            <a:ext cx="8142446" cy="228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800" kern="0" spc="-23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Семестровий контроль</a:t>
            </a: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058434" y="5602264"/>
            <a:ext cx="8142446" cy="472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3600" kern="0" spc="-112" dirty="0">
                <a:solidFill>
                  <a:srgbClr val="2B2E3C"/>
                </a:solidFill>
                <a:latin typeface="Century" panose="02040604050505020304" pitchFamily="18" charset="0"/>
                <a:ea typeface="Bitter Medium" pitchFamily="34" charset="-122"/>
                <a:cs typeface="Bitter Medium" pitchFamily="34" charset="-120"/>
              </a:rPr>
              <a:t>75.8%</a:t>
            </a:r>
            <a:endParaRPr lang="uk-UA" sz="3600" kern="0" spc="-112" dirty="0">
              <a:solidFill>
                <a:srgbClr val="2B2E3C"/>
              </a:solidFill>
              <a:latin typeface="Century" panose="02040604050505020304" pitchFamily="18" charset="0"/>
              <a:ea typeface="Bitter Medium" pitchFamily="34" charset="-122"/>
              <a:cs typeface="Bitter Medium" pitchFamily="34" charset="-120"/>
            </a:endParaRPr>
          </a:p>
          <a:p>
            <a:pPr algn="ctr">
              <a:lnSpc>
                <a:spcPts val="3700"/>
              </a:lnSpc>
            </a:pPr>
            <a:r>
              <a:rPr lang="en-US" sz="3600" kern="0" spc="-42" dirty="0" err="1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Фізична</a:t>
            </a:r>
            <a:r>
              <a:rPr lang="en-US" sz="3600" kern="0" spc="-4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3600" kern="0" spc="-42" dirty="0" err="1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культура</a:t>
            </a:r>
            <a:endParaRPr lang="en-US" sz="3600" dirty="0"/>
          </a:p>
          <a:p>
            <a:pPr algn="ctr">
              <a:lnSpc>
                <a:spcPts val="3700"/>
              </a:lnSpc>
            </a:pPr>
            <a:r>
              <a:rPr lang="en-US" sz="2800" kern="0" spc="-23" dirty="0" err="1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Семестровий</a:t>
            </a:r>
            <a:r>
              <a:rPr lang="en-US" sz="2800" kern="0" spc="-23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2800" kern="0" spc="-23" dirty="0" err="1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контроль</a:t>
            </a:r>
            <a:endParaRPr lang="en-US" sz="2800" dirty="0">
              <a:latin typeface="Century" panose="02040604050505020304" pitchFamily="18" charset="0"/>
            </a:endParaRPr>
          </a:p>
          <a:p>
            <a:pPr marL="0" indent="0" algn="ctr">
              <a:lnSpc>
                <a:spcPts val="3700"/>
              </a:lnSpc>
              <a:buNone/>
            </a:pPr>
            <a:endParaRPr lang="en-US" sz="3600" dirty="0">
              <a:latin typeface="Century" panose="020406040505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164003" y="7296031"/>
            <a:ext cx="1788676" cy="223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kern="0" spc="-4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Фізична культура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5987177" y="7605355"/>
            <a:ext cx="8142446" cy="228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00" kern="0" spc="-2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Атестація</a:t>
            </a:r>
            <a:endParaRPr lang="en-US" sz="1100" dirty="0"/>
          </a:p>
        </p:txBody>
      </p:sp>
      <p:pic>
        <p:nvPicPr>
          <p:cNvPr id="1030" name="Picture 6" descr="Школам пропонують ухвалити меморандум співпраці між педагогами, батьками та  учнями | Нова українська школа">
            <a:extLst>
              <a:ext uri="{FF2B5EF4-FFF2-40B4-BE49-F238E27FC236}">
                <a16:creationId xmlns:a16="http://schemas.microsoft.com/office/drawing/2014/main" id="{14140685-D96C-45DA-C2E9-A00DDB24D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" y="1575553"/>
            <a:ext cx="7449044" cy="49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78556" y="124118"/>
            <a:ext cx="34798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Середній бал</a:t>
            </a:r>
            <a:endParaRPr lang="en-US" sz="44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86170" y="445781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EEA8C68-AC1E-86AB-8708-B3E86401A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992958"/>
              </p:ext>
            </p:extLst>
          </p:nvPr>
        </p:nvGraphicFramePr>
        <p:xfrm>
          <a:off x="786170" y="1721876"/>
          <a:ext cx="5077601" cy="547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93D2FC68-ADBB-509D-90E0-1D8134B43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066280"/>
              </p:ext>
            </p:extLst>
          </p:nvPr>
        </p:nvGraphicFramePr>
        <p:xfrm>
          <a:off x="8560179" y="1651279"/>
          <a:ext cx="5077601" cy="564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89B2F88-1722-CF39-5590-B3142001EBD0}"/>
              </a:ext>
            </a:extLst>
          </p:cNvPr>
          <p:cNvSpPr/>
          <p:nvPr/>
        </p:nvSpPr>
        <p:spPr>
          <a:xfrm>
            <a:off x="786170" y="872939"/>
            <a:ext cx="384388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8DB0B436-0044-06CA-3F08-7F350A478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590432"/>
              </p:ext>
            </p:extLst>
          </p:nvPr>
        </p:nvGraphicFramePr>
        <p:xfrm>
          <a:off x="882311" y="951856"/>
          <a:ext cx="3855151" cy="69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072A325-D07D-F44D-100A-DA7BB46A1FBF}"/>
              </a:ext>
            </a:extLst>
          </p:cNvPr>
          <p:cNvSpPr/>
          <p:nvPr/>
        </p:nvSpPr>
        <p:spPr>
          <a:xfrm>
            <a:off x="8560179" y="859133"/>
            <a:ext cx="3972889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07A31D73-30C1-BAE4-1718-804095D90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615399"/>
              </p:ext>
            </p:extLst>
          </p:nvPr>
        </p:nvGraphicFramePr>
        <p:xfrm>
          <a:off x="8677917" y="970781"/>
          <a:ext cx="3855151" cy="69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08846" y="479465"/>
            <a:ext cx="2612708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2050" dirty="0"/>
          </a:p>
        </p:txBody>
      </p:sp>
      <p:sp>
        <p:nvSpPr>
          <p:cNvPr id="3" name="Text 1"/>
          <p:cNvSpPr/>
          <p:nvPr/>
        </p:nvSpPr>
        <p:spPr>
          <a:xfrm>
            <a:off x="4920912" y="261759"/>
            <a:ext cx="4788456" cy="4354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4400" b="1" kern="0" spc="-82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Загальний аналіз успішності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3081695" y="784086"/>
            <a:ext cx="8467011" cy="4354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4000" b="1" kern="0" spc="-82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ea typeface="Bitter Medium" pitchFamily="34" charset="-122"/>
                <a:cs typeface="Bitter Medium" pitchFamily="34" charset="-120"/>
              </a:rPr>
              <a:t>014 Середня освіта (Трудове навчання та технології</a:t>
            </a:r>
            <a:r>
              <a:rPr lang="en-US" sz="4000" b="1" kern="0" spc="-82" dirty="0">
                <a:solidFill>
                  <a:srgbClr val="2C3F42"/>
                </a:solidFill>
                <a:latin typeface="Century" panose="02040604050505020304" pitchFamily="18" charset="0"/>
                <a:ea typeface="Bitter Medium" pitchFamily="34" charset="-122"/>
                <a:cs typeface="Bitter Medium" pitchFamily="34" charset="-120"/>
              </a:rPr>
              <a:t>)</a:t>
            </a:r>
            <a:endParaRPr lang="en-US" sz="4000" dirty="0">
              <a:latin typeface="Century" panose="020406040505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943" y="1401109"/>
            <a:ext cx="9110538" cy="554797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9600" y="7471410"/>
            <a:ext cx="1341120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F56830-1A1A-04EF-56C4-09AA1DBB6EDF}"/>
              </a:ext>
            </a:extLst>
          </p:cNvPr>
          <p:cNvSpPr txBox="1"/>
          <p:nvPr/>
        </p:nvSpPr>
        <p:spPr>
          <a:xfrm>
            <a:off x="7112000" y="341204"/>
            <a:ext cx="741516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"Освіта — це не підготовка до життя, освіта — це саме життя. Вона розквітає там, де є співпраця і взаєморозуміння."</a:t>
            </a:r>
          </a:p>
          <a:p>
            <a:pPr algn="r"/>
            <a:r>
              <a:rPr lang="uk-UA" sz="4400" b="1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                                                      Джон Дьюї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512790-3BA4-1940-CB20-22CEE0FC0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83829" cy="71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761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71737" y="53459"/>
            <a:ext cx="5886926" cy="535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4400" b="1" kern="0" spc="-101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Загальний аналіз успішності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3499723" y="591593"/>
            <a:ext cx="7630835" cy="535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4000" b="1" kern="0" spc="-101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ea typeface="Bitter Medium" pitchFamily="34" charset="-122"/>
                <a:cs typeface="Bitter Medium" pitchFamily="34" charset="-120"/>
              </a:rPr>
              <a:t>014 Середня освіта (Фізична культура)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487" y="1278361"/>
            <a:ext cx="8706672" cy="55433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-20610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00" kern="0" spc="-134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Висновки: партнерство як шлях до успіху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5804452" y="1590261"/>
            <a:ext cx="8488018" cy="5724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uk-UA" sz="3200" kern="0" spc="-36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	</a:t>
            </a:r>
            <a:r>
              <a:rPr lang="en-US" sz="3200" kern="0" spc="-36" dirty="0" err="1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Аналіз</a:t>
            </a:r>
            <a:r>
              <a:rPr lang="en-US" sz="3200" kern="0" spc="-36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результатів успішності студентів відділення "Технологічна освіта і фізична культура" дозволяє зробити не тільки висновки про загальну тенденцію до покращення академічних показників, але і про необхідність розробки стратегій для покращення успішності в окремих групах. </a:t>
            </a:r>
            <a:r>
              <a:rPr lang="uk-UA" sz="3200" kern="0" spc="-36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	</a:t>
            </a:r>
            <a:r>
              <a:rPr lang="en-US" sz="3200" kern="0" spc="-36" dirty="0" err="1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Концепція</a:t>
            </a:r>
            <a:r>
              <a:rPr lang="en-US" sz="3200" kern="0" spc="-36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 партнерської взаємодії є основою сучасної освіти, сприяючи розвитку ініціативності, креативності та відповідальності у студентів. Необхідно продовжувати роботу над покращенням показників за допомогою індивідуального підходу та активного залучення студентів до навчального процесу.</a:t>
            </a:r>
            <a:endParaRPr lang="en-US" sz="3200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09088" y="501134"/>
            <a:ext cx="97808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Принцип партнерства: основа успіху</a:t>
            </a:r>
            <a:endParaRPr lang="en-US" sz="44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936665" y="1945482"/>
            <a:ext cx="41353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kern="0" spc="-67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Взаємна зацікавленість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565190" y="3140511"/>
            <a:ext cx="6244709" cy="24459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kern="0" spc="-36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Партнерство в освіті - це взаємна зацікавленість суб’єктів освітнього процесу в досягненні спільних цілей. Це означає, що вчителі, студенти та батьки працюють разом, щоб забезпечити якісну </a:t>
            </a:r>
            <a:r>
              <a:rPr lang="en-US" sz="2800" kern="0" spc="-36" dirty="0" err="1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освіту</a:t>
            </a:r>
            <a:r>
              <a:rPr lang="en-US" sz="2800" kern="0" spc="-36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.</a:t>
            </a:r>
            <a:endParaRPr lang="uk-UA" sz="2800" kern="0" spc="-36" dirty="0">
              <a:solidFill>
                <a:schemeClr val="accent3">
                  <a:lumMod val="50000"/>
                </a:schemeClr>
              </a:solidFill>
              <a:latin typeface="Century" panose="02040604050505020304" pitchFamily="18" charset="0"/>
              <a:ea typeface="Open Sans" pitchFamily="34" charset="-122"/>
              <a:cs typeface="Open Sans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uk-UA" sz="2400" kern="0" spc="-36" dirty="0">
              <a:solidFill>
                <a:srgbClr val="2B2E3C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850"/>
              </a:lnSpc>
            </a:pPr>
            <a:endParaRPr lang="uk-UA" sz="2400" dirty="0"/>
          </a:p>
          <a:p>
            <a:pPr marL="0" indent="0">
              <a:lnSpc>
                <a:spcPts val="2850"/>
              </a:lnSpc>
              <a:buNone/>
            </a:pP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963378" y="1922146"/>
            <a:ext cx="33360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kern="0" spc="-67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Спільна відповідальність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0" y="3283386"/>
            <a:ext cx="6244709" cy="1960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kern="0" spc="-36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Партнерство передбачає спільну відповідальність за успіх навчання. Вчителі надають знання та навички, студенти активно залучаються до процесу, а батьки підтримують і мотивують.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24031" y="420112"/>
            <a:ext cx="7701915" cy="12875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4400" kern="0" spc="-122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Партнерська взаємодія: ключові аспекти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669490" y="2174557"/>
            <a:ext cx="463510" cy="463510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93207" y="2288709"/>
            <a:ext cx="119063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7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390531" y="2174556"/>
            <a:ext cx="3078480" cy="905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400" kern="0" spc="-61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Створення сприятливого середовища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357188" y="3231653"/>
            <a:ext cx="4111823" cy="2306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200" kern="0" spc="-32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Партнерство вимагає створення сприятливого середовища, де студенти почуваються комфортно, вільно висловлюють свої думки та активно беруть участь у навчанні.</a:t>
            </a:r>
            <a:endParaRPr lang="en-US" sz="2200" dirty="0">
              <a:latin typeface="Century" panose="020406040505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700767" y="2185749"/>
            <a:ext cx="463510" cy="463510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39265" y="2242304"/>
            <a:ext cx="160734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7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5370254" y="2185749"/>
            <a:ext cx="3078480" cy="643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400" kern="0" spc="-61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Розвиток комунікативних навичок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4700767" y="3368903"/>
            <a:ext cx="3722191" cy="1647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200" kern="0" spc="-32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Партнерство сприяє розвитку комунікативних навичок у студентів, вчить їх ефективно взаємодіяти з однолітками, викладачами та батьками.</a:t>
            </a:r>
            <a:endParaRPr lang="en-US" sz="2200" dirty="0">
              <a:latin typeface="Century" panose="020406040505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61452" y="5689937"/>
            <a:ext cx="463510" cy="463510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02377" y="5767149"/>
            <a:ext cx="167521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73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390531" y="5686440"/>
            <a:ext cx="3627715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400" kern="0" spc="-61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Формування відповідальності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1310823" y="6053375"/>
            <a:ext cx="7032427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200" kern="0" spc="-32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Партнерство формує у студентів почуття відповідальності за власне навчання та успіх. Вони розуміють, що їхні дії впливають на результат.</a:t>
            </a:r>
            <a:endParaRPr lang="en-US" sz="2200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і дані 3">
                <a:extLst>
                  <a:ext uri="{FF2B5EF4-FFF2-40B4-BE49-F238E27FC236}">
                    <a16:creationId xmlns:a16="http://schemas.microsoft.com/office/drawing/2014/main" id="{70DB4C79-B38F-F425-59C9-2212DE08ED4A}"/>
                  </a:ext>
                </a:extLst>
              </p14:cNvPr>
              <p14:cNvContentPartPr/>
              <p14:nvPr/>
            </p14:nvContentPartPr>
            <p14:xfrm>
              <a:off x="1872103" y="2844560"/>
              <a:ext cx="6120" cy="360"/>
            </p14:xfrm>
          </p:contentPart>
        </mc:Choice>
        <mc:Fallback xmlns="">
          <p:pic>
            <p:nvPicPr>
              <p:cNvPr id="4" name="Рукописні дані 3">
                <a:extLst>
                  <a:ext uri="{FF2B5EF4-FFF2-40B4-BE49-F238E27FC236}">
                    <a16:creationId xmlns:a16="http://schemas.microsoft.com/office/drawing/2014/main" id="{70DB4C79-B38F-F425-59C9-2212DE08ED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3103" y="2835560"/>
                <a:ext cx="237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029" name="Рисунок 1028">
            <a:extLst>
              <a:ext uri="{FF2B5EF4-FFF2-40B4-BE49-F238E27FC236}">
                <a16:creationId xmlns:a16="http://schemas.microsoft.com/office/drawing/2014/main" id="{0A67DFC4-14DF-5178-4C80-A7B817839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15" t="43015" r="37255" b="15864"/>
          <a:stretch/>
        </p:blipFill>
        <p:spPr bwMode="auto">
          <a:xfrm>
            <a:off x="1391478" y="0"/>
            <a:ext cx="12923700" cy="7237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50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11278C-7CF4-9537-D3B9-89CD3C234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5" t="51364" r="37505" b="13614"/>
          <a:stretch/>
        </p:blipFill>
        <p:spPr bwMode="auto">
          <a:xfrm>
            <a:off x="0" y="0"/>
            <a:ext cx="7004824" cy="4691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C75DEF-6327-0B3C-6A5D-6CF0A88E8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32" t="26831" r="29750" b="30991"/>
          <a:stretch/>
        </p:blipFill>
        <p:spPr bwMode="auto">
          <a:xfrm>
            <a:off x="7315200" y="2107096"/>
            <a:ext cx="7387036" cy="5168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088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EC09B4-C0CE-15EE-C0A9-8CD1780EE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9" t="47531" r="36644" b="12084"/>
          <a:stretch/>
        </p:blipFill>
        <p:spPr bwMode="auto">
          <a:xfrm>
            <a:off x="0" y="2027583"/>
            <a:ext cx="6877878" cy="5246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11F888-3901-0DC8-344A-F4E46B217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14" t="47534" r="36928" b="12587"/>
          <a:stretch/>
        </p:blipFill>
        <p:spPr bwMode="auto">
          <a:xfrm>
            <a:off x="7041031" y="29817"/>
            <a:ext cx="7589369" cy="5516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316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50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87404" y="2727364"/>
            <a:ext cx="9755386" cy="562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00"/>
              </a:lnSpc>
              <a:buNone/>
            </a:pPr>
            <a:r>
              <a:rPr lang="en-US" sz="4000" kern="0" spc="-106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Кураторська діяльність: підтримка та розвиток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630079" y="3578066"/>
            <a:ext cx="13370243" cy="4169093"/>
          </a:xfrm>
          <a:prstGeom prst="roundRect">
            <a:avLst>
              <a:gd name="adj" fmla="val 181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287596" y="3556694"/>
            <a:ext cx="13355002" cy="5192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 dirty="0"/>
          </a:p>
        </p:txBody>
      </p:sp>
      <p:sp>
        <p:nvSpPr>
          <p:cNvPr id="6" name="Text 3"/>
          <p:cNvSpPr/>
          <p:nvPr/>
        </p:nvSpPr>
        <p:spPr>
          <a:xfrm>
            <a:off x="817721" y="3701296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211</a:t>
            </a:r>
            <a:endParaRPr lang="en-US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499033" y="3701296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Невмержицький О.П.</a:t>
            </a:r>
            <a:endParaRPr lang="en-US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37699" y="4104918"/>
            <a:ext cx="13355002" cy="5192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 dirty="0"/>
          </a:p>
        </p:txBody>
      </p:sp>
      <p:sp>
        <p:nvSpPr>
          <p:cNvPr id="9" name="Text 6"/>
          <p:cNvSpPr/>
          <p:nvPr/>
        </p:nvSpPr>
        <p:spPr>
          <a:xfrm>
            <a:off x="817721" y="4220528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221</a:t>
            </a:r>
            <a:endParaRPr lang="en-US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99033" y="4220528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Гордійчук О.М.</a:t>
            </a:r>
            <a:endParaRPr lang="en-US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30078" y="4653142"/>
            <a:ext cx="13355002" cy="5192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817721" y="4739759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231</a:t>
            </a:r>
            <a:endParaRPr lang="en-US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499033" y="4739759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Тихоліз Н.С</a:t>
            </a:r>
            <a:r>
              <a:rPr lang="en-US" sz="2800" kern="0" spc="-28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630078" y="5316974"/>
            <a:ext cx="13355002" cy="5192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817721" y="5258991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241</a:t>
            </a:r>
            <a:endParaRPr lang="en-US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499033" y="5258991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Красовська Л.В</a:t>
            </a:r>
            <a:r>
              <a:rPr lang="en-US" sz="20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2000" dirty="0">
              <a:latin typeface="Century" panose="020406040505050203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37699" y="5662613"/>
            <a:ext cx="13355002" cy="5192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817721" y="5778222"/>
            <a:ext cx="6313646" cy="1442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311</a:t>
            </a:r>
            <a:endParaRPr lang="en-US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499033" y="5778222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Тунік Н.Ц</a:t>
            </a:r>
            <a:r>
              <a:rPr lang="en-US" sz="2800" kern="0" spc="-28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630078" y="6239648"/>
            <a:ext cx="13355002" cy="5192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 dirty="0"/>
          </a:p>
        </p:txBody>
      </p:sp>
      <p:sp>
        <p:nvSpPr>
          <p:cNvPr id="21" name="Text 18"/>
          <p:cNvSpPr/>
          <p:nvPr/>
        </p:nvSpPr>
        <p:spPr>
          <a:xfrm>
            <a:off x="817721" y="6297454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321</a:t>
            </a:r>
            <a:endParaRPr lang="en-US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7499033" y="6297454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Войналович О.В</a:t>
            </a:r>
            <a:r>
              <a:rPr lang="en-US" sz="2800" kern="0" spc="-28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20"/>
          <p:cNvSpPr/>
          <p:nvPr/>
        </p:nvSpPr>
        <p:spPr>
          <a:xfrm>
            <a:off x="457677" y="6701076"/>
            <a:ext cx="13355002" cy="5192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 dirty="0"/>
          </a:p>
        </p:txBody>
      </p:sp>
      <p:sp>
        <p:nvSpPr>
          <p:cNvPr id="24" name="Text 21"/>
          <p:cNvSpPr/>
          <p:nvPr/>
        </p:nvSpPr>
        <p:spPr>
          <a:xfrm>
            <a:off x="817721" y="6816685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331</a:t>
            </a:r>
            <a:endParaRPr lang="en-US" sz="2800" dirty="0">
              <a:latin typeface="Century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7499033" y="6816685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800" kern="0" spc="-28" dirty="0">
                <a:solidFill>
                  <a:srgbClr val="2B2E3C"/>
                </a:solidFill>
                <a:latin typeface="Century" panose="02040604050505020304" pitchFamily="18" charset="0"/>
                <a:ea typeface="Open Sans" pitchFamily="34" charset="-122"/>
                <a:cs typeface="Arial" panose="020B0604020202020204" pitchFamily="34" charset="0"/>
              </a:rPr>
              <a:t>Жигадло О.М</a:t>
            </a:r>
            <a:r>
              <a:rPr lang="en-US" sz="2800" kern="0" spc="-28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hape 23"/>
          <p:cNvSpPr/>
          <p:nvPr/>
        </p:nvSpPr>
        <p:spPr>
          <a:xfrm>
            <a:off x="637699" y="7220307"/>
            <a:ext cx="13355002" cy="5192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7" name="Text 24"/>
          <p:cNvSpPr/>
          <p:nvPr/>
        </p:nvSpPr>
        <p:spPr>
          <a:xfrm>
            <a:off x="817721" y="7335917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341</a:t>
            </a:r>
            <a:endParaRPr lang="en-US" dirty="0"/>
          </a:p>
        </p:txBody>
      </p:sp>
      <p:sp>
        <p:nvSpPr>
          <p:cNvPr id="28" name="Text 25"/>
          <p:cNvSpPr/>
          <p:nvPr/>
        </p:nvSpPr>
        <p:spPr>
          <a:xfrm>
            <a:off x="7499033" y="7335917"/>
            <a:ext cx="6313646" cy="288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2000" kern="0" spc="-28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Марченко Т.В.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62945" y="595551"/>
            <a:ext cx="7504509" cy="676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4400" kern="0" spc="-128" dirty="0">
                <a:solidFill>
                  <a:schemeClr val="accent3">
                    <a:lumMod val="50000"/>
                  </a:schemeClr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Студенти за спеціальностями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9" y="1597223"/>
            <a:ext cx="10558463" cy="63323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071" y="7289483"/>
            <a:ext cx="13114258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682</TotalTime>
  <Words>984</Words>
  <Application>Microsoft Office PowerPoint</Application>
  <PresentationFormat>Довільний</PresentationFormat>
  <Paragraphs>250</Paragraphs>
  <Slides>21</Slides>
  <Notes>17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9" baseType="lpstr">
      <vt:lpstr>Arial</vt:lpstr>
      <vt:lpstr>Centaur</vt:lpstr>
      <vt:lpstr>Bitter Medium</vt:lpstr>
      <vt:lpstr>Century</vt:lpstr>
      <vt:lpstr>Gill Sans MT</vt:lpstr>
      <vt:lpstr>Algerian</vt:lpstr>
      <vt:lpstr>Open Sans</vt:lpstr>
      <vt:lpstr>Галерея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38</cp:revision>
  <dcterms:created xsi:type="dcterms:W3CDTF">2025-02-24T19:36:04Z</dcterms:created>
  <dcterms:modified xsi:type="dcterms:W3CDTF">2025-02-26T10:25:55Z</dcterms:modified>
</cp:coreProperties>
</file>