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6" r:id="rId2"/>
    <p:sldId id="257" r:id="rId3"/>
    <p:sldId id="317" r:id="rId4"/>
    <p:sldId id="274" r:id="rId5"/>
    <p:sldId id="283" r:id="rId6"/>
    <p:sldId id="275" r:id="rId7"/>
    <p:sldId id="279" r:id="rId8"/>
    <p:sldId id="287" r:id="rId9"/>
    <p:sldId id="318" r:id="rId10"/>
    <p:sldId id="265" r:id="rId11"/>
    <p:sldId id="319" r:id="rId12"/>
    <p:sldId id="307" r:id="rId13"/>
    <p:sldId id="308" r:id="rId14"/>
    <p:sldId id="320" r:id="rId15"/>
    <p:sldId id="322" r:id="rId16"/>
    <p:sldId id="323" r:id="rId17"/>
    <p:sldId id="324" r:id="rId18"/>
    <p:sldId id="325" r:id="rId19"/>
    <p:sldId id="326" r:id="rId20"/>
    <p:sldId id="327" r:id="rId21"/>
    <p:sldId id="328" r:id="rId22"/>
    <p:sldId id="329" r:id="rId23"/>
    <p:sldId id="330" r:id="rId24"/>
    <p:sldId id="331" r:id="rId25"/>
    <p:sldId id="332" r:id="rId26"/>
    <p:sldId id="333" r:id="rId27"/>
    <p:sldId id="334" r:id="rId28"/>
    <p:sldId id="335" r:id="rId29"/>
    <p:sldId id="336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800000"/>
    <a:srgbClr val="CC3300"/>
    <a:srgbClr val="FF9900"/>
    <a:srgbClr val="FF9933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Помірний стиль 2 –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8603FDC-E32A-4AB5-989C-0864C3EAD2B8}" styleName="Стиль із теми 2 –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5BE263C-DBD7-4A20-BB59-AAB30ACAA65A}" styleName="Помірний стиль 3 –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46F890A9-2807-4EBB-B81D-B2AA78EC7F39}" styleName="Темний стиль 2 –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&#1053;&#1086;&#1074;&#1080;&#1081;%20&#1051;&#1080;&#1089;&#1090;%20Microsoft%20Exce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&#1084;&#1086;&#1090;&#1080;&#1074;&#1080;%20(2)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&#1084;&#1086;&#1090;&#1080;&#1074;&#1080;%20(2)%20&#8211;%20&#1082;&#1086;&#1087;&#1110;&#1103;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&#1084;&#1086;&#1090;&#1080;&#1074;&#1080;%20(3)%20&#8211;%20&#1082;&#1086;&#1087;&#1110;&#1103;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&#1084;&#1086;&#1090;&#1080;&#1074;&#1080;%20(4)%20&#8211;%20&#1082;&#1086;&#1087;&#1110;&#1103;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&#1084;&#1086;&#1090;&#1080;&#1074;&#1080;%20(5)%20&#8211;%20&#1082;&#1086;&#1087;&#1110;&#1103;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2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23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24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31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32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33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34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&#1084;&#1086;&#1090;&#1080;&#1074;&#1080;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400" b="1" dirty="0"/>
              <a:t>211 </a:t>
            </a:r>
            <a:r>
              <a:rPr lang="ru-RU" sz="2400" b="1" dirty="0" err="1"/>
              <a:t>група</a:t>
            </a:r>
            <a:endParaRPr lang="ru-RU" sz="2400" b="1" dirty="0"/>
          </a:p>
        </c:rich>
      </c:tx>
      <c:layout>
        <c:manualLayout>
          <c:xMode val="edge"/>
          <c:yMode val="edge"/>
          <c:x val="0.42379855643044617"/>
          <c:y val="4.1666666666666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Лист1!$D$1</c:f>
              <c:strCache>
                <c:ptCount val="1"/>
                <c:pt idx="0">
                  <c:v>Контрольна 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765931798680994E-2"/>
                  <c:y val="-2.3425926950682137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BC0-4F5E-940C-F6FC44FFE5F8}"/>
                </c:ext>
              </c:extLst>
            </c:dLbl>
            <c:dLbl>
              <c:idx val="1"/>
              <c:layout>
                <c:manualLayout>
                  <c:x val="-3.7841395686021764E-3"/>
                  <c:y val="-2.981481611904999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BC0-4F5E-940C-F6FC44FFE5F8}"/>
                </c:ext>
              </c:extLst>
            </c:dLbl>
            <c:dLbl>
              <c:idx val="2"/>
              <c:layout>
                <c:manualLayout>
                  <c:x val="-7.5682791372042599E-3"/>
                  <c:y val="-2.981481611904999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BC0-4F5E-940C-F6FC44FFE5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Лист1!$B$2:$B$4</c:f>
              <c:strCache>
                <c:ptCount val="3"/>
                <c:pt idx="0">
                  <c:v>Географія </c:v>
                </c:pt>
                <c:pt idx="1">
                  <c:v>Математика</c:v>
                </c:pt>
                <c:pt idx="2">
                  <c:v>Українська мова</c:v>
                </c:pt>
              </c:strCache>
            </c:strRef>
          </c:cat>
          <c:val>
            <c:numRef>
              <c:f>Лист1!$D$2:$D$4</c:f>
              <c:numCache>
                <c:formatCode>0.00%</c:formatCode>
                <c:ptCount val="3"/>
                <c:pt idx="0">
                  <c:v>0.58819999999999995</c:v>
                </c:pt>
                <c:pt idx="1">
                  <c:v>0.4375</c:v>
                </c:pt>
                <c:pt idx="2">
                  <c:v>0.53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C0-4F5E-940C-F6FC44FFE5F8}"/>
            </c:ext>
          </c:extLst>
        </c:ser>
        <c:ser>
          <c:idx val="1"/>
          <c:order val="1"/>
          <c:tx>
            <c:strRef>
              <c:f>Лист1!$E$1</c:f>
              <c:strCache>
                <c:ptCount val="1"/>
                <c:pt idx="0">
                  <c:v>Семестр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2.312503022135723E-17"/>
                  <c:y val="-2.981481611904999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BC0-4F5E-940C-F6FC44FFE5F8}"/>
                </c:ext>
              </c:extLst>
            </c:dLbl>
            <c:dLbl>
              <c:idx val="1"/>
              <c:layout>
                <c:manualLayout>
                  <c:x val="1.765931798680994E-2"/>
                  <c:y val="-3.6203705287417849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BC0-4F5E-940C-F6FC44FFE5F8}"/>
                </c:ext>
              </c:extLst>
            </c:dLbl>
            <c:dLbl>
              <c:idx val="2"/>
              <c:layout>
                <c:manualLayout>
                  <c:x val="1.2613798562006914E-2"/>
                  <c:y val="-2.981481611904999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BC0-4F5E-940C-F6FC44FFE5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Лист1!$B$2:$B$4</c:f>
              <c:strCache>
                <c:ptCount val="3"/>
                <c:pt idx="0">
                  <c:v>Географія </c:v>
                </c:pt>
                <c:pt idx="1">
                  <c:v>Математика</c:v>
                </c:pt>
                <c:pt idx="2">
                  <c:v>Українська мова</c:v>
                </c:pt>
              </c:strCache>
            </c:strRef>
          </c:cat>
          <c:val>
            <c:numRef>
              <c:f>Лист1!$E$2:$E$4</c:f>
              <c:numCache>
                <c:formatCode>0.00%</c:formatCode>
                <c:ptCount val="3"/>
                <c:pt idx="0">
                  <c:v>0.70499999999999996</c:v>
                </c:pt>
                <c:pt idx="1">
                  <c:v>0.41</c:v>
                </c:pt>
                <c:pt idx="2">
                  <c:v>0.65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C0-4F5E-940C-F6FC44FFE5F8}"/>
            </c:ext>
          </c:extLst>
        </c:ser>
        <c:ser>
          <c:idx val="2"/>
          <c:order val="2"/>
          <c:tx>
            <c:strRef>
              <c:f>Лист1!$G$1</c:f>
              <c:strCache>
                <c:ptCount val="1"/>
                <c:pt idx="0">
                  <c:v>Різниця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FBC0-4F5E-940C-F6FC44FFE5F8}"/>
              </c:ext>
            </c:extLst>
          </c:dPt>
          <c:dLbls>
            <c:dLbl>
              <c:idx val="0"/>
              <c:layout>
                <c:manualLayout>
                  <c:x val="4.0364155398422676E-2"/>
                  <c:y val="-3.08796336351660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559097980312344E-2"/>
                      <c:h val="7.23542483660130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C0-4F5E-940C-F6FC44FFE5F8}"/>
                </c:ext>
              </c:extLst>
            </c:dLbl>
            <c:dLbl>
              <c:idx val="1"/>
              <c:layout>
                <c:manualLayout>
                  <c:x val="2.648897698021491E-2"/>
                  <c:y val="0.1162091503267975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25A-47A8-9F81-9A5FD9D07022}"/>
                </c:ext>
              </c:extLst>
            </c:dLbl>
            <c:dLbl>
              <c:idx val="2"/>
              <c:layout>
                <c:manualLayout>
                  <c:x val="2.7750356836415434E-2"/>
                  <c:y val="-2.98148161190500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BC0-4F5E-940C-F6FC44FFE5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Лист1!$G$2:$G$4</c:f>
              <c:numCache>
                <c:formatCode>0.00%</c:formatCode>
                <c:ptCount val="3"/>
                <c:pt idx="0">
                  <c:v>0.11680000000000001</c:v>
                </c:pt>
                <c:pt idx="1">
                  <c:v>-2.7500000000000024E-2</c:v>
                </c:pt>
                <c:pt idx="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C0-4F5E-940C-F6FC44FFE5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37701824"/>
        <c:axId val="474970832"/>
        <c:axId val="0"/>
      </c:bar3DChart>
      <c:catAx>
        <c:axId val="437701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74970832"/>
        <c:crosses val="autoZero"/>
        <c:auto val="1"/>
        <c:lblAlgn val="ctr"/>
        <c:lblOffset val="100"/>
        <c:noMultiLvlLbl val="0"/>
      </c:catAx>
      <c:valAx>
        <c:axId val="474970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37701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Відсоток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4153471905702089E-3"/>
                  <c:y val="-2.05409092627572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367-4DDC-8B04-76D18D2E53D3}"/>
                </c:ext>
              </c:extLst>
            </c:dLbl>
            <c:dLbl>
              <c:idx val="1"/>
              <c:layout>
                <c:manualLayout>
                  <c:x val="-1.4717823968567363E-3"/>
                  <c:y val="-2.5676136578446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367-4DDC-8B04-76D18D2E53D3}"/>
                </c:ext>
              </c:extLst>
            </c:dLbl>
            <c:dLbl>
              <c:idx val="2"/>
              <c:layout>
                <c:manualLayout>
                  <c:x val="-1.0792946229246895E-16"/>
                  <c:y val="-2.82437502362912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367-4DDC-8B04-76D18D2E53D3}"/>
                </c:ext>
              </c:extLst>
            </c:dLbl>
            <c:dLbl>
              <c:idx val="3"/>
              <c:layout>
                <c:manualLayout>
                  <c:x val="2.9435647937134726E-3"/>
                  <c:y val="-7.44607960774950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367-4DDC-8B04-76D18D2E53D3}"/>
                </c:ext>
              </c:extLst>
            </c:dLbl>
            <c:dLbl>
              <c:idx val="4"/>
              <c:layout>
                <c:manualLayout>
                  <c:x val="0"/>
                  <c:y val="-5.39198868147378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367-4DDC-8B04-76D18D2E53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Лист1!$B$2:$B$6</c:f>
              <c:numCache>
                <c:formatCode>0.00%</c:formatCode>
                <c:ptCount val="5"/>
                <c:pt idx="0">
                  <c:v>0.252</c:v>
                </c:pt>
                <c:pt idx="1">
                  <c:v>0.15479999999999999</c:v>
                </c:pt>
                <c:pt idx="2">
                  <c:v>0.252</c:v>
                </c:pt>
                <c:pt idx="3">
                  <c:v>0.16919999999999999</c:v>
                </c:pt>
                <c:pt idx="4">
                  <c:v>0.17100000000000001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67-4DDC-8B04-76D18D2E53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30323472"/>
        <c:axId val="330324784"/>
        <c:axId val="0"/>
      </c:bar3DChart>
      <c:catAx>
        <c:axId val="330323472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30324784"/>
        <c:crosses val="autoZero"/>
        <c:auto val="1"/>
        <c:lblAlgn val="ctr"/>
        <c:lblOffset val="100"/>
        <c:noMultiLvlLbl val="0"/>
      </c:catAx>
      <c:valAx>
        <c:axId val="330324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30323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Відсоток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3.6727008025408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B6-4A55-86EB-B1A46ACE230D}"/>
                </c:ext>
              </c:extLst>
            </c:dLbl>
            <c:dLbl>
              <c:idx val="1"/>
              <c:layout>
                <c:manualLayout>
                  <c:x val="-5.4799698472210298E-3"/>
                  <c:y val="-7.34540160508179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0B6-4A55-86EB-B1A46ACE230D}"/>
                </c:ext>
              </c:extLst>
            </c:dLbl>
            <c:dLbl>
              <c:idx val="2"/>
              <c:layout>
                <c:manualLayout>
                  <c:x val="0"/>
                  <c:y val="-2.3610219444905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0B6-4A55-86EB-B1A46ACE230D}"/>
                </c:ext>
              </c:extLst>
            </c:dLbl>
            <c:dLbl>
              <c:idx val="3"/>
              <c:layout>
                <c:manualLayout>
                  <c:x val="1.369992461805157E-3"/>
                  <c:y val="-2.36102194449057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0B6-4A55-86EB-B1A46ACE230D}"/>
                </c:ext>
              </c:extLst>
            </c:dLbl>
            <c:dLbl>
              <c:idx val="4"/>
              <c:layout>
                <c:manualLayout>
                  <c:x val="5.4799698472209292E-3"/>
                  <c:y val="-1.83635040127044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0B6-4A55-86EB-B1A46ACE23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Лист1!$B$2:$B$6</c:f>
              <c:numCache>
                <c:formatCode>0.00%</c:formatCode>
                <c:ptCount val="5"/>
                <c:pt idx="0">
                  <c:v>0.16650000000000001</c:v>
                </c:pt>
                <c:pt idx="1">
                  <c:v>0.1305</c:v>
                </c:pt>
                <c:pt idx="2">
                  <c:v>0.23849999999999999</c:v>
                </c:pt>
                <c:pt idx="3">
                  <c:v>0.23400000000000001</c:v>
                </c:pt>
                <c:pt idx="4">
                  <c:v>0.22950000000000001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B6-4A55-86EB-B1A46ACE23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97609288"/>
        <c:axId val="397612240"/>
        <c:axId val="0"/>
      </c:bar3DChart>
      <c:catAx>
        <c:axId val="39760928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7612240"/>
        <c:crosses val="autoZero"/>
        <c:auto val="1"/>
        <c:lblAlgn val="ctr"/>
        <c:lblOffset val="100"/>
        <c:noMultiLvlLbl val="0"/>
      </c:catAx>
      <c:valAx>
        <c:axId val="397612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7609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Відсоток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0095474932068946E-3"/>
                  <c:y val="-4.28677060819612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C35-446C-9EB5-B0CBD5F1D0EB}"/>
                </c:ext>
              </c:extLst>
            </c:dLbl>
            <c:dLbl>
              <c:idx val="1"/>
              <c:layout>
                <c:manualLayout>
                  <c:x val="4.5143212398103417E-3"/>
                  <c:y val="-3.75092428217161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C35-446C-9EB5-B0CBD5F1D0EB}"/>
                </c:ext>
              </c:extLst>
            </c:dLbl>
            <c:dLbl>
              <c:idx val="2"/>
              <c:layout>
                <c:manualLayout>
                  <c:x val="-1.5047737466035024E-3"/>
                  <c:y val="-3.75092428217161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C35-446C-9EB5-B0CBD5F1D0EB}"/>
                </c:ext>
              </c:extLst>
            </c:dLbl>
            <c:dLbl>
              <c:idx val="3"/>
              <c:layout>
                <c:manualLayout>
                  <c:x val="0"/>
                  <c:y val="-7.50184856434322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C35-446C-9EB5-B0CBD5F1D0EB}"/>
                </c:ext>
              </c:extLst>
            </c:dLbl>
            <c:dLbl>
              <c:idx val="4"/>
              <c:layout>
                <c:manualLayout>
                  <c:x val="0"/>
                  <c:y val="-4.01884744518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C35-446C-9EB5-B0CBD5F1D0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Лист1!$B$2:$B$6</c:f>
              <c:numCache>
                <c:formatCode>0.00%</c:formatCode>
                <c:ptCount val="5"/>
                <c:pt idx="0">
                  <c:v>8.6400000000000005E-2</c:v>
                </c:pt>
                <c:pt idx="1">
                  <c:v>0.13500000000000001</c:v>
                </c:pt>
                <c:pt idx="2">
                  <c:v>0.30599999999999999</c:v>
                </c:pt>
                <c:pt idx="3">
                  <c:v>0.23580000000000001</c:v>
                </c:pt>
                <c:pt idx="4">
                  <c:v>0.23580000000000001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35-446C-9EB5-B0CBD5F1D0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79785528"/>
        <c:axId val="279786512"/>
        <c:axId val="0"/>
      </c:bar3DChart>
      <c:catAx>
        <c:axId val="27978552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79786512"/>
        <c:crosses val="autoZero"/>
        <c:auto val="1"/>
        <c:lblAlgn val="ctr"/>
        <c:lblOffset val="100"/>
        <c:noMultiLvlLbl val="0"/>
      </c:catAx>
      <c:valAx>
        <c:axId val="279786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79785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Відсоток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5.77789312025217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2DF-4121-A202-DE46CFB646C1}"/>
                </c:ext>
              </c:extLst>
            </c:dLbl>
            <c:dLbl>
              <c:idx val="1"/>
              <c:layout>
                <c:manualLayout>
                  <c:x val="0"/>
                  <c:y val="-3.51697842102306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2DF-4121-A202-DE46CFB646C1}"/>
                </c:ext>
              </c:extLst>
            </c:dLbl>
            <c:dLbl>
              <c:idx val="2"/>
              <c:layout>
                <c:manualLayout>
                  <c:x val="1.4075418976456666E-3"/>
                  <c:y val="-4.7730421428170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2DF-4121-A202-DE46CFB646C1}"/>
                </c:ext>
              </c:extLst>
            </c:dLbl>
            <c:dLbl>
              <c:idx val="3"/>
              <c:layout>
                <c:manualLayout>
                  <c:x val="0"/>
                  <c:y val="-5.2754676315345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2DF-4121-A202-DE46CFB646C1}"/>
                </c:ext>
              </c:extLst>
            </c:dLbl>
            <c:dLbl>
              <c:idx val="4"/>
              <c:layout>
                <c:manualLayout>
                  <c:x val="-1.032185467712295E-16"/>
                  <c:y val="-5.02425488717580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2DF-4121-A202-DE46CFB646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Лист1!$B$2:$B$6</c:f>
              <c:numCache>
                <c:formatCode>0.00%</c:formatCode>
                <c:ptCount val="5"/>
                <c:pt idx="0">
                  <c:v>0.108</c:v>
                </c:pt>
                <c:pt idx="1">
                  <c:v>0.1278</c:v>
                </c:pt>
                <c:pt idx="2">
                  <c:v>0.30780000000000002</c:v>
                </c:pt>
                <c:pt idx="3">
                  <c:v>0.23400000000000001</c:v>
                </c:pt>
                <c:pt idx="4">
                  <c:v>0.22140000000000001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DF-4121-A202-DE46CFB646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00509456"/>
        <c:axId val="400506504"/>
        <c:axId val="0"/>
      </c:bar3DChart>
      <c:catAx>
        <c:axId val="40050945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00506504"/>
        <c:crosses val="autoZero"/>
        <c:auto val="1"/>
        <c:lblAlgn val="ctr"/>
        <c:lblOffset val="100"/>
        <c:noMultiLvlLbl val="0"/>
      </c:catAx>
      <c:valAx>
        <c:axId val="400506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00509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Відсоток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2.5404267339253193E-17"/>
                  <c:y val="-4.52182939845822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833-4386-AB8F-9E25939D44C7}"/>
                </c:ext>
              </c:extLst>
            </c:dLbl>
            <c:dLbl>
              <c:idx val="1"/>
              <c:layout>
                <c:manualLayout>
                  <c:x val="2.7714066339837081E-3"/>
                  <c:y val="-4.7730421428170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833-4386-AB8F-9E25939D44C7}"/>
                </c:ext>
              </c:extLst>
            </c:dLbl>
            <c:dLbl>
              <c:idx val="2"/>
              <c:layout>
                <c:manualLayout>
                  <c:x val="-1.0161706935701277E-16"/>
                  <c:y val="-2.2609146992291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833-4386-AB8F-9E25939D44C7}"/>
                </c:ext>
              </c:extLst>
            </c:dLbl>
            <c:dLbl>
              <c:idx val="3"/>
              <c:layout>
                <c:manualLayout>
                  <c:x val="0"/>
                  <c:y val="-4.2706166540994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833-4386-AB8F-9E25939D44C7}"/>
                </c:ext>
              </c:extLst>
            </c:dLbl>
            <c:dLbl>
              <c:idx val="4"/>
              <c:layout>
                <c:manualLayout>
                  <c:x val="2.7714066339837081E-3"/>
                  <c:y val="-3.01455293230548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833-4386-AB8F-9E25939D44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Лист1!$B$2:$B$6</c:f>
              <c:numCache>
                <c:formatCode>0.00%</c:formatCode>
                <c:ptCount val="5"/>
                <c:pt idx="0">
                  <c:v>0.115</c:v>
                </c:pt>
                <c:pt idx="1">
                  <c:v>0.1125</c:v>
                </c:pt>
                <c:pt idx="2">
                  <c:v>0.315</c:v>
                </c:pt>
                <c:pt idx="3">
                  <c:v>0.20250000000000001</c:v>
                </c:pt>
                <c:pt idx="4">
                  <c:v>0.252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33-4386-AB8F-9E25939D44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00505520"/>
        <c:axId val="400509128"/>
        <c:axId val="0"/>
      </c:bar3DChart>
      <c:catAx>
        <c:axId val="400505520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00509128"/>
        <c:crosses val="autoZero"/>
        <c:auto val="1"/>
        <c:lblAlgn val="ctr"/>
        <c:lblOffset val="100"/>
        <c:noMultiLvlLbl val="0"/>
      </c:catAx>
      <c:valAx>
        <c:axId val="400509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00505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 smtClean="0"/>
              <a:t>221</a:t>
            </a:r>
            <a:r>
              <a:rPr lang="ru-RU" dirty="0" smtClean="0"/>
              <a:t> </a:t>
            </a:r>
            <a:r>
              <a:rPr lang="ru-RU" sz="1800" b="1" i="0" baseline="0" dirty="0" err="1" smtClean="0">
                <a:effectLst/>
              </a:rPr>
              <a:t>група</a:t>
            </a:r>
            <a:endParaRPr lang="ru-RU" dirty="0" smtClean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3"/>
          <c:order val="0"/>
          <c:tx>
            <c:strRef>
              <c:f>Лист1!$D$1</c:f>
              <c:strCache>
                <c:ptCount val="1"/>
                <c:pt idx="0">
                  <c:v>Контрольна 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Лист1!$B$2:$B$5</c15:sqref>
                  </c15:fullRef>
                </c:ext>
              </c:extLst>
              <c:f>Лист1!$B$2:$B$5</c:f>
              <c:strCache>
                <c:ptCount val="4"/>
                <c:pt idx="0">
                  <c:v>Нарисна геометрія</c:v>
                </c:pt>
                <c:pt idx="1">
                  <c:v>Українська мова</c:v>
                </c:pt>
                <c:pt idx="2">
                  <c:v>Методика виховної роботи</c:v>
                </c:pt>
                <c:pt idx="3">
                  <c:v>Технології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Лист1!$D$2:$D$30</c15:sqref>
                  </c15:fullRef>
                </c:ext>
              </c:extLst>
              <c:f>Лист1!$D$2:$D$5</c:f>
              <c:numCache>
                <c:formatCode>0.00%</c:formatCode>
                <c:ptCount val="4"/>
                <c:pt idx="0">
                  <c:v>0.58819999999999995</c:v>
                </c:pt>
                <c:pt idx="1">
                  <c:v>0.625</c:v>
                </c:pt>
                <c:pt idx="2">
                  <c:v>0.47</c:v>
                </c:pt>
                <c:pt idx="3">
                  <c:v>0.82350000000000001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48-4AE8-AECE-299B620750DA}"/>
            </c:ext>
          </c:extLst>
        </c:ser>
        <c:ser>
          <c:idx val="4"/>
          <c:order val="1"/>
          <c:tx>
            <c:strRef>
              <c:f>Лист1!$E$1</c:f>
              <c:strCache>
                <c:ptCount val="1"/>
                <c:pt idx="0">
                  <c:v>Семестр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Лист1!$B$2:$B$5</c15:sqref>
                  </c15:fullRef>
                </c:ext>
              </c:extLst>
              <c:f>Лист1!$B$2:$B$5</c:f>
              <c:strCache>
                <c:ptCount val="4"/>
                <c:pt idx="0">
                  <c:v>Нарисна геометрія</c:v>
                </c:pt>
                <c:pt idx="1">
                  <c:v>Українська мова</c:v>
                </c:pt>
                <c:pt idx="2">
                  <c:v>Методика виховної роботи</c:v>
                </c:pt>
                <c:pt idx="3">
                  <c:v>Технології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Лист1!$E$2:$E$30</c15:sqref>
                  </c15:fullRef>
                </c:ext>
              </c:extLst>
              <c:f>Лист1!$E$2:$E$5</c:f>
              <c:numCache>
                <c:formatCode>0.00%</c:formatCode>
                <c:ptCount val="4"/>
                <c:pt idx="0">
                  <c:v>0.94</c:v>
                </c:pt>
                <c:pt idx="1">
                  <c:v>0.35</c:v>
                </c:pt>
                <c:pt idx="2">
                  <c:v>0.71</c:v>
                </c:pt>
                <c:pt idx="3">
                  <c:v>0.94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48-4AE8-AECE-299B620750DA}"/>
            </c:ext>
          </c:extLst>
        </c:ser>
        <c:ser>
          <c:idx val="6"/>
          <c:order val="2"/>
          <c:tx>
            <c:strRef>
              <c:f>Лист1!$G$1</c:f>
              <c:strCache>
                <c:ptCount val="1"/>
                <c:pt idx="0">
                  <c:v>Різниця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6558385006850618E-2"/>
                  <c:y val="-1.03758169934641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948-4AE8-AECE-299B620750DA}"/>
                </c:ext>
              </c:extLst>
            </c:dLbl>
            <c:dLbl>
              <c:idx val="1"/>
              <c:layout>
                <c:manualLayout>
                  <c:x val="2.7765584325343828E-2"/>
                  <c:y val="0.232418464052287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948-4AE8-AECE-299B620750DA}"/>
                </c:ext>
              </c:extLst>
            </c:dLbl>
            <c:dLbl>
              <c:idx val="2"/>
              <c:layout>
                <c:manualLayout>
                  <c:x val="2.1729587732877777E-2"/>
                  <c:y val="-2.07516339869288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948-4AE8-AECE-299B620750DA}"/>
                </c:ext>
              </c:extLst>
            </c:dLbl>
            <c:dLbl>
              <c:idx val="3"/>
              <c:layout>
                <c:manualLayout>
                  <c:x val="2.7765584325343828E-2"/>
                  <c:y val="-1.45261437908496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948-4AE8-AECE-299B620750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Лист1!$B$2:$B$5</c15:sqref>
                  </c15:fullRef>
                </c:ext>
              </c:extLst>
              <c:f>Лист1!$B$2:$B$5</c:f>
              <c:strCache>
                <c:ptCount val="4"/>
                <c:pt idx="0">
                  <c:v>Нарисна геометрія</c:v>
                </c:pt>
                <c:pt idx="1">
                  <c:v>Українська мова</c:v>
                </c:pt>
                <c:pt idx="2">
                  <c:v>Методика виховної роботи</c:v>
                </c:pt>
                <c:pt idx="3">
                  <c:v>Технології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Лист1!$G$2:$G$30</c15:sqref>
                  </c15:fullRef>
                </c:ext>
              </c:extLst>
              <c:f>Лист1!$G$2:$G$5</c:f>
              <c:numCache>
                <c:formatCode>0.00%</c:formatCode>
                <c:ptCount val="4"/>
                <c:pt idx="0">
                  <c:v>0.3518</c:v>
                </c:pt>
                <c:pt idx="1">
                  <c:v>-0.27500000000000002</c:v>
                </c:pt>
                <c:pt idx="2">
                  <c:v>0.24</c:v>
                </c:pt>
                <c:pt idx="3">
                  <c:v>0.11649999999999994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948-4AE8-AECE-299B62075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97612024"/>
        <c:axId val="397616616"/>
        <c:axId val="0"/>
      </c:bar3DChart>
      <c:catAx>
        <c:axId val="397612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7616616"/>
        <c:crosses val="autoZero"/>
        <c:auto val="1"/>
        <c:lblAlgn val="ctr"/>
        <c:lblOffset val="100"/>
        <c:noMultiLvlLbl val="0"/>
      </c:catAx>
      <c:valAx>
        <c:axId val="397616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7612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 smtClean="0"/>
              <a:t>231</a:t>
            </a:r>
            <a:r>
              <a:rPr lang="ru-RU" dirty="0" smtClean="0"/>
              <a:t> </a:t>
            </a:r>
            <a:r>
              <a:rPr lang="ru-RU" sz="1800" b="1" i="0" baseline="0" dirty="0" err="1" smtClean="0">
                <a:effectLst/>
              </a:rPr>
              <a:t>група</a:t>
            </a:r>
            <a:endParaRPr lang="ru-RU" dirty="0" smtClean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3"/>
          <c:order val="0"/>
          <c:tx>
            <c:strRef>
              <c:f>Лист1!$D$1</c:f>
              <c:strCache>
                <c:ptCount val="1"/>
                <c:pt idx="0">
                  <c:v>Контрольна 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Лист1!$B$2:$B$5</c15:sqref>
                  </c15:fullRef>
                </c:ext>
              </c:extLst>
              <c:f>Лист1!$B$2:$B$5</c:f>
              <c:strCache>
                <c:ptCount val="4"/>
                <c:pt idx="0">
                  <c:v>Психологія</c:v>
                </c:pt>
                <c:pt idx="1">
                  <c:v>Методика навчання технологій</c:v>
                </c:pt>
                <c:pt idx="2">
                  <c:v>Загальна фізика</c:v>
                </c:pt>
                <c:pt idx="3">
                  <c:v>Педагогіка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Лист1!$D$2:$D$26</c15:sqref>
                  </c15:fullRef>
                </c:ext>
              </c:extLst>
              <c:f>Лист1!$D$2:$D$5</c:f>
              <c:numCache>
                <c:formatCode>0.00%</c:formatCode>
                <c:ptCount val="4"/>
                <c:pt idx="0">
                  <c:v>0.72</c:v>
                </c:pt>
                <c:pt idx="1">
                  <c:v>0.8</c:v>
                </c:pt>
                <c:pt idx="2">
                  <c:v>0.73299999999999998</c:v>
                </c:pt>
                <c:pt idx="3">
                  <c:v>0.5625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58-4F73-9371-8FE1723848F1}"/>
            </c:ext>
          </c:extLst>
        </c:ser>
        <c:ser>
          <c:idx val="4"/>
          <c:order val="1"/>
          <c:tx>
            <c:strRef>
              <c:f>Лист1!$E$1</c:f>
              <c:strCache>
                <c:ptCount val="1"/>
                <c:pt idx="0">
                  <c:v>Семестр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8.0803145087455092E-3"/>
                  <c:y val="-4.150326797385621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558-4F73-9371-8FE1723848F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5558-4F73-9371-8FE1723848F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5558-4F73-9371-8FE1723848F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5558-4F73-9371-8FE1723848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Лист1!$B$2:$B$5</c15:sqref>
                  </c15:fullRef>
                </c:ext>
              </c:extLst>
              <c:f>Лист1!$B$2:$B$5</c:f>
              <c:strCache>
                <c:ptCount val="4"/>
                <c:pt idx="0">
                  <c:v>Психологія</c:v>
                </c:pt>
                <c:pt idx="1">
                  <c:v>Методика навчання технологій</c:v>
                </c:pt>
                <c:pt idx="2">
                  <c:v>Загальна фізика</c:v>
                </c:pt>
                <c:pt idx="3">
                  <c:v>Педагогіка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Лист1!$E$2:$E$26</c15:sqref>
                  </c15:fullRef>
                </c:ext>
              </c:extLst>
              <c:f>Лист1!$E$2:$E$5</c:f>
              <c:numCache>
                <c:formatCode>0.00%</c:formatCode>
                <c:ptCount val="4"/>
                <c:pt idx="0">
                  <c:v>0.67</c:v>
                </c:pt>
                <c:pt idx="1">
                  <c:v>0.93</c:v>
                </c:pt>
                <c:pt idx="2">
                  <c:v>0.6</c:v>
                </c:pt>
                <c:pt idx="3">
                  <c:v>0.67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58-4F73-9371-8FE1723848F1}"/>
            </c:ext>
          </c:extLst>
        </c:ser>
        <c:ser>
          <c:idx val="6"/>
          <c:order val="2"/>
          <c:tx>
            <c:strRef>
              <c:f>Лист1!$G$1</c:f>
              <c:strCache>
                <c:ptCount val="1"/>
                <c:pt idx="0">
                  <c:v>Різниця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2321258034982037E-2"/>
                  <c:y val="0.112058823529411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558-4F73-9371-8FE1723848F1}"/>
                </c:ext>
              </c:extLst>
            </c:dLbl>
            <c:dLbl>
              <c:idx val="1"/>
              <c:layout>
                <c:manualLayout>
                  <c:x val="2.8281100780609233E-2"/>
                  <c:y val="-1.03758169934641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558-4F73-9371-8FE1723848F1}"/>
                </c:ext>
              </c:extLst>
            </c:dLbl>
            <c:dLbl>
              <c:idx val="2"/>
              <c:layout>
                <c:manualLayout>
                  <c:x val="4.309501071330938E-2"/>
                  <c:y val="0.174313725490196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558-4F73-9371-8FE1723848F1}"/>
                </c:ext>
              </c:extLst>
            </c:dLbl>
            <c:dLbl>
              <c:idx val="3"/>
              <c:layout>
                <c:manualLayout>
                  <c:x val="3.2321258034981939E-2"/>
                  <c:y val="-8.30065359477131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558-4F73-9371-8FE1723848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Лист1!$B$2:$B$5</c15:sqref>
                  </c15:fullRef>
                </c:ext>
              </c:extLst>
              <c:f>Лист1!$B$2:$B$5</c:f>
              <c:strCache>
                <c:ptCount val="4"/>
                <c:pt idx="0">
                  <c:v>Психологія</c:v>
                </c:pt>
                <c:pt idx="1">
                  <c:v>Методика навчання технологій</c:v>
                </c:pt>
                <c:pt idx="2">
                  <c:v>Загальна фізика</c:v>
                </c:pt>
                <c:pt idx="3">
                  <c:v>Педагогіка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Лист1!$G$2:$G$26</c15:sqref>
                  </c15:fullRef>
                </c:ext>
              </c:extLst>
              <c:f>Лист1!$G$2:$G$5</c:f>
              <c:numCache>
                <c:formatCode>0.00%</c:formatCode>
                <c:ptCount val="4"/>
                <c:pt idx="0">
                  <c:v>-4.9999999999999933E-2</c:v>
                </c:pt>
                <c:pt idx="1">
                  <c:v>0.13</c:v>
                </c:pt>
                <c:pt idx="2">
                  <c:v>-0.13300000000000001</c:v>
                </c:pt>
                <c:pt idx="3">
                  <c:v>0.10750000000000004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558-4F73-9371-8FE1723848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7629696"/>
        <c:axId val="467638552"/>
        <c:axId val="0"/>
      </c:bar3DChart>
      <c:catAx>
        <c:axId val="467629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7638552"/>
        <c:crosses val="autoZero"/>
        <c:auto val="1"/>
        <c:lblAlgn val="ctr"/>
        <c:lblOffset val="100"/>
        <c:noMultiLvlLbl val="0"/>
      </c:catAx>
      <c:valAx>
        <c:axId val="467638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7629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/>
              <a:t>2</a:t>
            </a:r>
            <a:r>
              <a:rPr lang="en-US" sz="1800" b="1" dirty="0"/>
              <a:t>4</a:t>
            </a:r>
            <a:r>
              <a:rPr lang="ru-RU" sz="1800" b="1" dirty="0"/>
              <a:t>1 </a:t>
            </a:r>
            <a:r>
              <a:rPr lang="ru-RU" sz="1800" b="1" dirty="0" err="1"/>
              <a:t>група</a:t>
            </a:r>
            <a:endParaRPr lang="ru-RU" sz="1800" b="1" dirty="0"/>
          </a:p>
        </c:rich>
      </c:tx>
      <c:layout>
        <c:manualLayout>
          <c:xMode val="edge"/>
          <c:yMode val="edge"/>
          <c:x val="0.49534509803921567"/>
          <c:y val="1.63398692810457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Лист1!$D$1</c:f>
              <c:strCache>
                <c:ptCount val="1"/>
                <c:pt idx="0">
                  <c:v>Контрольна 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dLbl>
              <c:idx val="3"/>
              <c:layout>
                <c:manualLayout>
                  <c:x val="-3.0435729847494656E-2"/>
                  <c:y val="-7.6088445638519489E-17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7A6-455C-9C78-276DE5EC1B18}"/>
                </c:ext>
              </c:extLst>
            </c:dLbl>
            <c:dLbl>
              <c:idx val="4"/>
              <c:layout>
                <c:manualLayout>
                  <c:x val="-4.565359477124193E-2"/>
                  <c:y val="-2.0751633986928293E-3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7A6-455C-9C78-276DE5EC1B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Лист1!$B$2:$B$6</c:f>
              <c:strCache>
                <c:ptCount val="5"/>
                <c:pt idx="0">
                  <c:v>Стандартизація, управління якістю і сертифікація</c:v>
                </c:pt>
                <c:pt idx="1">
                  <c:v>Основи інклюзивної освіти</c:v>
                </c:pt>
                <c:pt idx="2">
                  <c:v>ДПМ</c:v>
                </c:pt>
                <c:pt idx="3">
                  <c:v>ППЗ</c:v>
                </c:pt>
                <c:pt idx="4">
                  <c:v>Робочі машини</c:v>
                </c:pt>
              </c:strCache>
            </c:strRef>
          </c:cat>
          <c:val>
            <c:numRef>
              <c:f>Лист1!$D$2:$D$6</c:f>
              <c:numCache>
                <c:formatCode>0.00%</c:formatCode>
                <c:ptCount val="5"/>
                <c:pt idx="0">
                  <c:v>0.4</c:v>
                </c:pt>
                <c:pt idx="1">
                  <c:v>0.4</c:v>
                </c:pt>
                <c:pt idx="2">
                  <c:v>0.67</c:v>
                </c:pt>
                <c:pt idx="3">
                  <c:v>0.5</c:v>
                </c:pt>
                <c:pt idx="4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A6-455C-9C78-276DE5EC1B18}"/>
            </c:ext>
          </c:extLst>
        </c:ser>
        <c:ser>
          <c:idx val="1"/>
          <c:order val="1"/>
          <c:tx>
            <c:strRef>
              <c:f>Лист1!$E$1</c:f>
              <c:strCache>
                <c:ptCount val="1"/>
                <c:pt idx="0">
                  <c:v>Семестр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dLbl>
              <c:idx val="3"/>
              <c:layout>
                <c:manualLayout>
                  <c:x val="3.5969498910675281E-2"/>
                  <c:y val="-1.0375816993464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7A6-455C-9C78-276DE5EC1B18}"/>
                </c:ext>
              </c:extLst>
            </c:dLbl>
            <c:dLbl>
              <c:idx val="4"/>
              <c:layout>
                <c:manualLayout>
                  <c:x val="2.4901960784313726E-2"/>
                  <c:y val="-4.15032679738562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7A6-455C-9C78-276DE5EC1B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Лист1!$B$2:$B$6</c:f>
              <c:strCache>
                <c:ptCount val="5"/>
                <c:pt idx="0">
                  <c:v>Стандартизація, управління якістю і сертифікація</c:v>
                </c:pt>
                <c:pt idx="1">
                  <c:v>Основи інклюзивної освіти</c:v>
                </c:pt>
                <c:pt idx="2">
                  <c:v>ДПМ</c:v>
                </c:pt>
                <c:pt idx="3">
                  <c:v>ППЗ</c:v>
                </c:pt>
                <c:pt idx="4">
                  <c:v>Робочі машини</c:v>
                </c:pt>
              </c:strCache>
            </c:strRef>
          </c:cat>
          <c:val>
            <c:numRef>
              <c:f>Лист1!$E$2:$E$6</c:f>
              <c:numCache>
                <c:formatCode>0.00%</c:formatCode>
                <c:ptCount val="5"/>
                <c:pt idx="0">
                  <c:v>0.5</c:v>
                </c:pt>
                <c:pt idx="1">
                  <c:v>0.3</c:v>
                </c:pt>
                <c:pt idx="2">
                  <c:v>0.83</c:v>
                </c:pt>
                <c:pt idx="3">
                  <c:v>0.5</c:v>
                </c:pt>
                <c:pt idx="4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7A6-455C-9C78-276DE5EC1B18}"/>
            </c:ext>
          </c:extLst>
        </c:ser>
        <c:ser>
          <c:idx val="2"/>
          <c:order val="2"/>
          <c:tx>
            <c:strRef>
              <c:f>Лист1!$G$1</c:f>
              <c:strCache>
                <c:ptCount val="1"/>
                <c:pt idx="0">
                  <c:v>Різниця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3.5969498910675378E-2"/>
                  <c:y val="0.159787581699346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7A6-455C-9C78-276DE5EC1B18}"/>
                </c:ext>
              </c:extLst>
            </c:dLbl>
            <c:dLbl>
              <c:idx val="2"/>
              <c:layout>
                <c:manualLayout>
                  <c:x val="7.0555555555555552E-2"/>
                  <c:y val="-2.28267973856209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7A6-455C-9C78-276DE5EC1B18}"/>
                </c:ext>
              </c:extLst>
            </c:dLbl>
            <c:dLbl>
              <c:idx val="3"/>
              <c:layout>
                <c:manualLayout>
                  <c:x val="2.3518518518518418E-2"/>
                  <c:y val="-1.24509803921568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7A6-455C-9C78-276DE5EC1B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Лист1!$G$2:$G$6</c:f>
              <c:numCache>
                <c:formatCode>0.00%</c:formatCode>
                <c:ptCount val="5"/>
                <c:pt idx="0">
                  <c:v>9.9999999999999978E-2</c:v>
                </c:pt>
                <c:pt idx="1">
                  <c:v>-0.10000000000000003</c:v>
                </c:pt>
                <c:pt idx="2">
                  <c:v>0.15999999999999992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7A6-455C-9C78-276DE5EC1B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37701824"/>
        <c:axId val="474970832"/>
        <c:axId val="0"/>
      </c:bar3DChart>
      <c:catAx>
        <c:axId val="437701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74970832"/>
        <c:crosses val="autoZero"/>
        <c:auto val="1"/>
        <c:lblAlgn val="ctr"/>
        <c:lblOffset val="100"/>
        <c:noMultiLvlLbl val="0"/>
      </c:catAx>
      <c:valAx>
        <c:axId val="474970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37701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 smtClean="0"/>
              <a:t>311</a:t>
            </a:r>
            <a:r>
              <a:rPr lang="ru-RU" dirty="0" smtClean="0"/>
              <a:t> </a:t>
            </a:r>
            <a:r>
              <a:rPr lang="ru-RU" sz="1800" b="1" i="0" baseline="0" dirty="0" err="1" smtClean="0">
                <a:effectLst/>
              </a:rPr>
              <a:t>група</a:t>
            </a:r>
            <a:endParaRPr lang="ru-RU" dirty="0" smtClean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3"/>
          <c:order val="0"/>
          <c:tx>
            <c:strRef>
              <c:f>Лист1!$D$1</c:f>
              <c:strCache>
                <c:ptCount val="1"/>
                <c:pt idx="0">
                  <c:v>Контрольна </c:v>
                </c:pt>
              </c:strCache>
              <c:extLst xmlns:c15="http://schemas.microsoft.com/office/drawing/2012/chart"/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2.69771241830066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58A-4909-8865-6DC3AE76A9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Лист1!$B$2:$B$4</c15:sqref>
                  </c15:fullRef>
                </c:ext>
              </c:extLst>
              <c:f>Лист1!$B$2:$B$4</c:f>
              <c:strCache>
                <c:ptCount val="3"/>
                <c:pt idx="0">
                  <c:v>Математика</c:v>
                </c:pt>
                <c:pt idx="1">
                  <c:v>Всесвітня історія </c:v>
                </c:pt>
                <c:pt idx="2">
                  <c:v>Українська мова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Лист1!$D$2:$D$17</c15:sqref>
                  </c15:fullRef>
                </c:ext>
              </c:extLst>
              <c:f>Лист1!$D$2:$D$4</c:f>
              <c:numCache>
                <c:formatCode>0.00%</c:formatCode>
                <c:ptCount val="3"/>
                <c:pt idx="0">
                  <c:v>0.29199999999999998</c:v>
                </c:pt>
                <c:pt idx="1">
                  <c:v>0.41660000000000003</c:v>
                </c:pt>
                <c:pt idx="2">
                  <c:v>0.41699999999999998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858A-4909-8865-6DC3AE76A979}"/>
            </c:ext>
          </c:extLst>
        </c:ser>
        <c:ser>
          <c:idx val="4"/>
          <c:order val="1"/>
          <c:tx>
            <c:strRef>
              <c:f>Лист1!$E$1</c:f>
              <c:strCache>
                <c:ptCount val="1"/>
                <c:pt idx="0">
                  <c:v>Семестр</c:v>
                </c:pt>
              </c:strCache>
              <c:extLst xmlns:c15="http://schemas.microsoft.com/office/drawing/2012/chart"/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1503267973856207E-2"/>
                  <c:y val="-1.45261437908497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58A-4909-8865-6DC3AE76A9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Лист1!$B$2:$B$4</c15:sqref>
                  </c15:fullRef>
                </c:ext>
              </c:extLst>
              <c:f>Лист1!$B$2:$B$4</c:f>
              <c:strCache>
                <c:ptCount val="3"/>
                <c:pt idx="0">
                  <c:v>Математика</c:v>
                </c:pt>
                <c:pt idx="1">
                  <c:v>Всесвітня історія </c:v>
                </c:pt>
                <c:pt idx="2">
                  <c:v>Українська мова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Лист1!$E$2:$E$17</c15:sqref>
                  </c15:fullRef>
                </c:ext>
              </c:extLst>
              <c:f>Лист1!$E$2:$E$4</c:f>
              <c:numCache>
                <c:formatCode>0.00%</c:formatCode>
                <c:ptCount val="3"/>
                <c:pt idx="0">
                  <c:v>0.28999999999999998</c:v>
                </c:pt>
                <c:pt idx="1">
                  <c:v>0.75</c:v>
                </c:pt>
                <c:pt idx="2">
                  <c:v>0.63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858A-4909-8865-6DC3AE76A979}"/>
            </c:ext>
          </c:extLst>
        </c:ser>
        <c:ser>
          <c:idx val="6"/>
          <c:order val="2"/>
          <c:tx>
            <c:strRef>
              <c:f>Лист1!$G$1</c:f>
              <c:strCache>
                <c:ptCount val="1"/>
                <c:pt idx="0">
                  <c:v>Різниця</c:v>
                </c:pt>
              </c:strCache>
              <c:extLst xmlns:c15="http://schemas.microsoft.com/office/drawing/2012/chart"/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8736383442265793E-2"/>
                  <c:y val="0.107908660130718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58A-4909-8865-6DC3AE76A9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Лист1!$B$2:$B$4</c15:sqref>
                  </c15:fullRef>
                </c:ext>
              </c:extLst>
              <c:f>Лист1!$B$2:$B$4</c:f>
              <c:strCache>
                <c:ptCount val="3"/>
                <c:pt idx="0">
                  <c:v>Математика</c:v>
                </c:pt>
                <c:pt idx="1">
                  <c:v>Всесвітня історія </c:v>
                </c:pt>
                <c:pt idx="2">
                  <c:v>Українська мова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Лист1!$G$2:$G$17</c15:sqref>
                  </c15:fullRef>
                </c:ext>
              </c:extLst>
              <c:f>Лист1!$G$2:$G$4</c:f>
              <c:numCache>
                <c:formatCode>0.00%</c:formatCode>
                <c:ptCount val="3"/>
                <c:pt idx="0">
                  <c:v>-2.0000000000000018E-3</c:v>
                </c:pt>
                <c:pt idx="1">
                  <c:v>0.33339999999999997</c:v>
                </c:pt>
                <c:pt idx="2">
                  <c:v>0.21300000000000002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858A-4909-8865-6DC3AE76A9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7629696"/>
        <c:axId val="467638552"/>
        <c:axId val="0"/>
        <c:extLst/>
      </c:bar3DChart>
      <c:catAx>
        <c:axId val="467629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7638552"/>
        <c:crosses val="autoZero"/>
        <c:auto val="1"/>
        <c:lblAlgn val="ctr"/>
        <c:lblOffset val="100"/>
        <c:noMultiLvlLbl val="0"/>
      </c:catAx>
      <c:valAx>
        <c:axId val="467638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7629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 smtClean="0"/>
              <a:t>321</a:t>
            </a:r>
            <a:r>
              <a:rPr lang="ru-RU" dirty="0" smtClean="0"/>
              <a:t> </a:t>
            </a:r>
            <a:r>
              <a:rPr lang="ru-RU" sz="1800" b="1" i="0" baseline="0" dirty="0" err="1" smtClean="0">
                <a:effectLst/>
              </a:rPr>
              <a:t>група</a:t>
            </a:r>
            <a:endParaRPr lang="ru-RU" dirty="0" smtClean="0">
              <a:effectLst/>
            </a:endParaRPr>
          </a:p>
        </c:rich>
      </c:tx>
      <c:layout>
        <c:manualLayout>
          <c:xMode val="edge"/>
          <c:yMode val="edge"/>
          <c:x val="0.47835947712418303"/>
          <c:y val="1.24509803921568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3"/>
          <c:order val="0"/>
          <c:tx>
            <c:strRef>
              <c:f>Лист1!$D$1</c:f>
              <c:strCache>
                <c:ptCount val="1"/>
                <c:pt idx="0">
                  <c:v>Контрольна </c:v>
                </c:pt>
              </c:strCache>
              <c:extLst xmlns:c15="http://schemas.microsoft.com/office/drawing/2012/chart"/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Лист1!$B$2:$B$5</c:f>
              <c:strCache>
                <c:ptCount val="4"/>
                <c:pt idx="0">
                  <c:v>Анатомія людини</c:v>
                </c:pt>
                <c:pt idx="1">
                  <c:v>Баскетбол з методикою навчання</c:v>
                </c:pt>
                <c:pt idx="2">
                  <c:v>Біологія</c:v>
                </c:pt>
                <c:pt idx="3">
                  <c:v>Українська мова</c:v>
                </c:pt>
              </c:strCache>
            </c:strRef>
          </c:cat>
          <c:val>
            <c:numRef>
              <c:f>Лист1!$D$2:$D$14</c:f>
              <c:numCache>
                <c:formatCode>0.00%</c:formatCode>
                <c:ptCount val="4"/>
                <c:pt idx="0">
                  <c:v>0.58299999999999996</c:v>
                </c:pt>
                <c:pt idx="1">
                  <c:v>0.5</c:v>
                </c:pt>
                <c:pt idx="2">
                  <c:v>0.47299999999999998</c:v>
                </c:pt>
                <c:pt idx="3">
                  <c:v>0.45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647D-4F4A-9E95-AFC4CD266788}"/>
            </c:ext>
          </c:extLst>
        </c:ser>
        <c:ser>
          <c:idx val="4"/>
          <c:order val="1"/>
          <c:tx>
            <c:strRef>
              <c:f>Лист1!$E$1</c:f>
              <c:strCache>
                <c:ptCount val="1"/>
                <c:pt idx="0">
                  <c:v>Семестр</c:v>
                </c:pt>
              </c:strCache>
              <c:extLst xmlns:c15="http://schemas.microsoft.com/office/drawing/2012/chart"/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Лист1!$B$2:$B$5</c:f>
              <c:strCache>
                <c:ptCount val="4"/>
                <c:pt idx="0">
                  <c:v>Анатомія людини</c:v>
                </c:pt>
                <c:pt idx="1">
                  <c:v>Баскетбол з методикою навчання</c:v>
                </c:pt>
                <c:pt idx="2">
                  <c:v>Біологія</c:v>
                </c:pt>
                <c:pt idx="3">
                  <c:v>Українська мова</c:v>
                </c:pt>
              </c:strCache>
            </c:strRef>
          </c:cat>
          <c:val>
            <c:numRef>
              <c:f>Лист1!$E$2:$E$14</c:f>
              <c:numCache>
                <c:formatCode>0.00%</c:formatCode>
                <c:ptCount val="4"/>
                <c:pt idx="0">
                  <c:v>0.42</c:v>
                </c:pt>
                <c:pt idx="1">
                  <c:v>0.54</c:v>
                </c:pt>
                <c:pt idx="2">
                  <c:v>0.33300000000000002</c:v>
                </c:pt>
                <c:pt idx="3">
                  <c:v>0.25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647D-4F4A-9E95-AFC4CD266788}"/>
            </c:ext>
          </c:extLst>
        </c:ser>
        <c:ser>
          <c:idx val="6"/>
          <c:order val="2"/>
          <c:tx>
            <c:strRef>
              <c:f>Лист1!$G$1</c:f>
              <c:strCache>
                <c:ptCount val="1"/>
                <c:pt idx="0">
                  <c:v>Різниця</c:v>
                </c:pt>
              </c:strCache>
              <c:extLst xmlns:c15="http://schemas.microsoft.com/office/drawing/2012/chart"/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7037037037036988E-2"/>
                  <c:y val="0.242794444444444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47D-4F4A-9E95-AFC4CD2667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Лист1!$B$2:$B$5</c:f>
              <c:strCache>
                <c:ptCount val="4"/>
                <c:pt idx="0">
                  <c:v>Анатомія людини</c:v>
                </c:pt>
                <c:pt idx="1">
                  <c:v>Баскетбол з методикою навчання</c:v>
                </c:pt>
                <c:pt idx="2">
                  <c:v>Біологія</c:v>
                </c:pt>
                <c:pt idx="3">
                  <c:v>Українська мова</c:v>
                </c:pt>
              </c:strCache>
            </c:strRef>
          </c:cat>
          <c:val>
            <c:numRef>
              <c:f>Лист1!$G$2:$G$14</c:f>
              <c:numCache>
                <c:formatCode>0.00%</c:formatCode>
                <c:ptCount val="4"/>
                <c:pt idx="0">
                  <c:v>-0.16299999999999998</c:v>
                </c:pt>
                <c:pt idx="1">
                  <c:v>4.0000000000000036E-2</c:v>
                </c:pt>
                <c:pt idx="2">
                  <c:v>-0.13999999999999996</c:v>
                </c:pt>
                <c:pt idx="3">
                  <c:v>-0.2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647D-4F4A-9E95-AFC4CD266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7629696"/>
        <c:axId val="467638552"/>
        <c:axId val="0"/>
        <c:extLst/>
      </c:bar3DChart>
      <c:catAx>
        <c:axId val="467629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7638552"/>
        <c:crosses val="autoZero"/>
        <c:auto val="1"/>
        <c:lblAlgn val="ctr"/>
        <c:lblOffset val="100"/>
        <c:noMultiLvlLbl val="0"/>
      </c:catAx>
      <c:valAx>
        <c:axId val="467638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7629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 smtClean="0"/>
              <a:t>331</a:t>
            </a:r>
            <a:r>
              <a:rPr lang="ru-RU" dirty="0" smtClean="0"/>
              <a:t> </a:t>
            </a:r>
            <a:r>
              <a:rPr lang="ru-RU" sz="1800" b="1" i="0" baseline="0" dirty="0" err="1" smtClean="0">
                <a:effectLst/>
              </a:rPr>
              <a:t>група</a:t>
            </a:r>
            <a:endParaRPr lang="ru-RU" dirty="0" smtClean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3"/>
          <c:order val="0"/>
          <c:tx>
            <c:strRef>
              <c:f>Лист1!$D$1</c:f>
              <c:strCache>
                <c:ptCount val="1"/>
                <c:pt idx="0">
                  <c:v>Контрольна </c:v>
                </c:pt>
              </c:strCache>
              <c:extLst xmlns:c15="http://schemas.microsoft.com/office/drawing/2012/chart"/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Лист1!$B$2:$B$5</c:f>
              <c:strCache>
                <c:ptCount val="4"/>
                <c:pt idx="0">
                  <c:v>Педагогіка з основами педагогічної майстерності</c:v>
                </c:pt>
                <c:pt idx="1">
                  <c:v>Рухливі ігри з методикою навчання</c:v>
                </c:pt>
                <c:pt idx="2">
                  <c:v>Основи здоров'я та фізичної рекреації</c:v>
                </c:pt>
                <c:pt idx="3">
                  <c:v>Волейбол з методикою навчання</c:v>
                </c:pt>
              </c:strCache>
            </c:strRef>
          </c:cat>
          <c:val>
            <c:numRef>
              <c:f>Лист1!$D$2:$D$10</c:f>
              <c:numCache>
                <c:formatCode>0.00%</c:formatCode>
                <c:ptCount val="4"/>
                <c:pt idx="0">
                  <c:v>0.40899999999999997</c:v>
                </c:pt>
                <c:pt idx="1">
                  <c:v>0.59099999999999997</c:v>
                </c:pt>
                <c:pt idx="2">
                  <c:v>0.52400000000000002</c:v>
                </c:pt>
                <c:pt idx="3">
                  <c:v>0.5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843B-400D-9E55-A3ECED8A40C7}"/>
            </c:ext>
          </c:extLst>
        </c:ser>
        <c:ser>
          <c:idx val="4"/>
          <c:order val="1"/>
          <c:tx>
            <c:strRef>
              <c:f>Лист1!$E$1</c:f>
              <c:strCache>
                <c:ptCount val="1"/>
                <c:pt idx="0">
                  <c:v>Семестр</c:v>
                </c:pt>
              </c:strCache>
              <c:extLst xmlns:c15="http://schemas.microsoft.com/office/drawing/2012/chart"/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2"/>
              <c:layout>
                <c:manualLayout>
                  <c:x val="3.7352941176470589E-2"/>
                  <c:y val="-4.15032679738562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43B-400D-9E55-A3ECED8A40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Лист1!$B$2:$B$5</c:f>
              <c:strCache>
                <c:ptCount val="4"/>
                <c:pt idx="0">
                  <c:v>Педагогіка з основами педагогічної майстерності</c:v>
                </c:pt>
                <c:pt idx="1">
                  <c:v>Рухливі ігри з методикою навчання</c:v>
                </c:pt>
                <c:pt idx="2">
                  <c:v>Основи здоров'я та фізичної рекреації</c:v>
                </c:pt>
                <c:pt idx="3">
                  <c:v>Волейбол з методикою навчання</c:v>
                </c:pt>
              </c:strCache>
            </c:strRef>
          </c:cat>
          <c:val>
            <c:numRef>
              <c:f>Лист1!$E$2:$E$10</c:f>
              <c:numCache>
                <c:formatCode>0.00%</c:formatCode>
                <c:ptCount val="4"/>
                <c:pt idx="0">
                  <c:v>0.5</c:v>
                </c:pt>
                <c:pt idx="1">
                  <c:v>0.5</c:v>
                </c:pt>
                <c:pt idx="2">
                  <c:v>0.5</c:v>
                </c:pt>
                <c:pt idx="3">
                  <c:v>0.55000000000000004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843B-400D-9E55-A3ECED8A40C7}"/>
            </c:ext>
          </c:extLst>
        </c:ser>
        <c:ser>
          <c:idx val="6"/>
          <c:order val="2"/>
          <c:tx>
            <c:strRef>
              <c:f>Лист1!$G$1</c:f>
              <c:strCache>
                <c:ptCount val="1"/>
                <c:pt idx="0">
                  <c:v>Різниця</c:v>
                </c:pt>
              </c:strCache>
              <c:extLst xmlns:c15="http://schemas.microsoft.com/office/drawing/2012/chart"/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2135076252723287E-2"/>
                  <c:y val="-3.527777777777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43B-400D-9E55-A3ECED8A40C7}"/>
                </c:ext>
              </c:extLst>
            </c:dLbl>
            <c:dLbl>
              <c:idx val="1"/>
              <c:layout>
                <c:manualLayout>
                  <c:x val="4.0119825708060948E-2"/>
                  <c:y val="0.195065359477124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43B-400D-9E55-A3ECED8A40C7}"/>
                </c:ext>
              </c:extLst>
            </c:dLbl>
            <c:dLbl>
              <c:idx val="2"/>
              <c:layout>
                <c:manualLayout>
                  <c:x val="3.0435729847494552E-2"/>
                  <c:y val="0.1037581699346405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43B-400D-9E55-A3ECED8A40C7}"/>
                </c:ext>
              </c:extLst>
            </c:dLbl>
            <c:dLbl>
              <c:idx val="3"/>
              <c:layout>
                <c:manualLayout>
                  <c:x val="2.4901960784313726E-2"/>
                  <c:y val="-8.30065359477131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43B-400D-9E55-A3ECED8A40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Лист1!$B$2:$B$5</c:f>
              <c:strCache>
                <c:ptCount val="4"/>
                <c:pt idx="0">
                  <c:v>Педагогіка з основами педагогічної майстерності</c:v>
                </c:pt>
                <c:pt idx="1">
                  <c:v>Рухливі ігри з методикою навчання</c:v>
                </c:pt>
                <c:pt idx="2">
                  <c:v>Основи здоров'я та фізичної рекреації</c:v>
                </c:pt>
                <c:pt idx="3">
                  <c:v>Волейбол з методикою навчання</c:v>
                </c:pt>
              </c:strCache>
            </c:strRef>
          </c:cat>
          <c:val>
            <c:numRef>
              <c:f>Лист1!$G$2:$G$10</c:f>
              <c:numCache>
                <c:formatCode>0.00%</c:formatCode>
                <c:ptCount val="4"/>
                <c:pt idx="0">
                  <c:v>9.1000000000000025E-2</c:v>
                </c:pt>
                <c:pt idx="1">
                  <c:v>-9.099999999999997E-2</c:v>
                </c:pt>
                <c:pt idx="2">
                  <c:v>-2.4000000000000021E-2</c:v>
                </c:pt>
                <c:pt idx="3">
                  <c:v>5.0000000000000044E-2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843B-400D-9E55-A3ECED8A40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7629696"/>
        <c:axId val="467638552"/>
        <c:axId val="0"/>
        <c:extLst/>
      </c:bar3DChart>
      <c:catAx>
        <c:axId val="467629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7638552"/>
        <c:crosses val="autoZero"/>
        <c:auto val="1"/>
        <c:lblAlgn val="ctr"/>
        <c:lblOffset val="100"/>
        <c:noMultiLvlLbl val="0"/>
      </c:catAx>
      <c:valAx>
        <c:axId val="467638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7629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 smtClean="0"/>
              <a:t>341</a:t>
            </a:r>
            <a:r>
              <a:rPr lang="ru-RU" dirty="0" smtClean="0"/>
              <a:t> </a:t>
            </a:r>
            <a:r>
              <a:rPr lang="ru-RU" sz="1800" b="1" i="0" baseline="0" dirty="0" err="1" smtClean="0">
                <a:effectLst/>
              </a:rPr>
              <a:t>група</a:t>
            </a:r>
            <a:endParaRPr lang="ru-RU" dirty="0" smtClean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3"/>
          <c:order val="0"/>
          <c:tx>
            <c:strRef>
              <c:f>Лист1!$D$1</c:f>
              <c:strCache>
                <c:ptCount val="1"/>
                <c:pt idx="0">
                  <c:v>Контрольна </c:v>
                </c:pt>
              </c:strCache>
              <c:extLst xmlns:c15="http://schemas.microsoft.com/office/drawing/2012/chart"/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Лист1!$B$2:$B$5</c:f>
              <c:strCache>
                <c:ptCount val="4"/>
                <c:pt idx="0">
                  <c:v>Спортивна реабілітація</c:v>
                </c:pt>
                <c:pt idx="1">
                  <c:v>Основи інклюзивної освіти</c:v>
                </c:pt>
                <c:pt idx="2">
                  <c:v>ТМФВ</c:v>
                </c:pt>
                <c:pt idx="3">
                  <c:v>Футбол з методикою навчання</c:v>
                </c:pt>
              </c:strCache>
            </c:strRef>
          </c:cat>
          <c:val>
            <c:numRef>
              <c:f>Лист1!$D$2:$D$6</c:f>
              <c:numCache>
                <c:formatCode>0.00%</c:formatCode>
                <c:ptCount val="4"/>
                <c:pt idx="0">
                  <c:v>0.316</c:v>
                </c:pt>
                <c:pt idx="1">
                  <c:v>0.21099999999999999</c:v>
                </c:pt>
                <c:pt idx="2">
                  <c:v>0.37</c:v>
                </c:pt>
                <c:pt idx="3">
                  <c:v>0.52600000000000002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1095-446B-8820-7FE303561EEB}"/>
            </c:ext>
          </c:extLst>
        </c:ser>
        <c:ser>
          <c:idx val="4"/>
          <c:order val="1"/>
          <c:tx>
            <c:strRef>
              <c:f>Лист1!$E$1</c:f>
              <c:strCache>
                <c:ptCount val="1"/>
                <c:pt idx="0">
                  <c:v>Семестр</c:v>
                </c:pt>
              </c:strCache>
              <c:extLst xmlns:c15="http://schemas.microsoft.com/office/drawing/2012/chart"/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2"/>
              <c:layout>
                <c:manualLayout>
                  <c:x val="3.4586056644880174E-2"/>
                  <c:y val="-2.07516339869281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095-446B-8820-7FE303561EEB}"/>
                </c:ext>
              </c:extLst>
            </c:dLbl>
            <c:dLbl>
              <c:idx val="3"/>
              <c:layout>
                <c:manualLayout>
                  <c:x val="3.320261437908497E-2"/>
                  <c:y val="-6.22549019607843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095-446B-8820-7FE303561E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Лист1!$B$2:$B$5</c:f>
              <c:strCache>
                <c:ptCount val="4"/>
                <c:pt idx="0">
                  <c:v>Спортивна реабілітація</c:v>
                </c:pt>
                <c:pt idx="1">
                  <c:v>Основи інклюзивної освіти</c:v>
                </c:pt>
                <c:pt idx="2">
                  <c:v>ТМФВ</c:v>
                </c:pt>
                <c:pt idx="3">
                  <c:v>Футбол з методикою навчання</c:v>
                </c:pt>
              </c:strCache>
            </c:strRef>
          </c:cat>
          <c:val>
            <c:numRef>
              <c:f>Лист1!$E$2:$E$6</c:f>
              <c:numCache>
                <c:formatCode>0.00%</c:formatCode>
                <c:ptCount val="4"/>
                <c:pt idx="0">
                  <c:v>0.47</c:v>
                </c:pt>
                <c:pt idx="1">
                  <c:v>0.53</c:v>
                </c:pt>
                <c:pt idx="2">
                  <c:v>0.26</c:v>
                </c:pt>
                <c:pt idx="3">
                  <c:v>0.53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1095-446B-8820-7FE303561EEB}"/>
            </c:ext>
          </c:extLst>
        </c:ser>
        <c:ser>
          <c:idx val="6"/>
          <c:order val="2"/>
          <c:tx>
            <c:strRef>
              <c:f>Лист1!$G$1</c:f>
              <c:strCache>
                <c:ptCount val="1"/>
                <c:pt idx="0">
                  <c:v>Різниця</c:v>
                </c:pt>
              </c:strCache>
              <c:extLst xmlns:c15="http://schemas.microsoft.com/office/drawing/2012/chart"/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320261437908497E-2"/>
                  <c:y val="-1.45261437908496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095-446B-8820-7FE303561EEB}"/>
                </c:ext>
              </c:extLst>
            </c:dLbl>
            <c:dLbl>
              <c:idx val="1"/>
              <c:layout>
                <c:manualLayout>
                  <c:x val="3.3202614379084915E-2"/>
                  <c:y val="-8.30065359477128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095-446B-8820-7FE303561EEB}"/>
                </c:ext>
              </c:extLst>
            </c:dLbl>
            <c:dLbl>
              <c:idx val="2"/>
              <c:layout>
                <c:manualLayout>
                  <c:x val="4.4270152505446622E-2"/>
                  <c:y val="0.182614379084967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095-446B-8820-7FE303561EEB}"/>
                </c:ext>
              </c:extLst>
            </c:dLbl>
            <c:dLbl>
              <c:idx val="3"/>
              <c:layout>
                <c:manualLayout>
                  <c:x val="3.3202614379084866E-2"/>
                  <c:y val="-1.45261437908496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095-446B-8820-7FE303561E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Лист1!$B$2:$B$5</c:f>
              <c:strCache>
                <c:ptCount val="4"/>
                <c:pt idx="0">
                  <c:v>Спортивна реабілітація</c:v>
                </c:pt>
                <c:pt idx="1">
                  <c:v>Основи інклюзивної освіти</c:v>
                </c:pt>
                <c:pt idx="2">
                  <c:v>ТМФВ</c:v>
                </c:pt>
                <c:pt idx="3">
                  <c:v>Футбол з методикою навчання</c:v>
                </c:pt>
              </c:strCache>
            </c:strRef>
          </c:cat>
          <c:val>
            <c:numRef>
              <c:f>Лист1!$G$2:$G$6</c:f>
              <c:numCache>
                <c:formatCode>0.00%</c:formatCode>
                <c:ptCount val="4"/>
                <c:pt idx="0">
                  <c:v>0.15399999999999997</c:v>
                </c:pt>
                <c:pt idx="1">
                  <c:v>0.31900000000000006</c:v>
                </c:pt>
                <c:pt idx="2">
                  <c:v>-0.10999999999999999</c:v>
                </c:pt>
                <c:pt idx="3">
                  <c:v>4.0000000000000036E-3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1095-446B-8820-7FE303561E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7629696"/>
        <c:axId val="467638552"/>
        <c:axId val="0"/>
        <c:extLst/>
      </c:bar3DChart>
      <c:catAx>
        <c:axId val="467629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7638552"/>
        <c:crosses val="autoZero"/>
        <c:auto val="1"/>
        <c:lblAlgn val="ctr"/>
        <c:lblOffset val="100"/>
        <c:noMultiLvlLbl val="0"/>
      </c:catAx>
      <c:valAx>
        <c:axId val="467638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7629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Відсоток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2.3913957612323765E-17"/>
                  <c:y val="-4.4117647058823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E76-472A-861E-003EA369F5ED}"/>
                </c:ext>
              </c:extLst>
            </c:dLbl>
            <c:dLbl>
              <c:idx val="1"/>
              <c:layout>
                <c:manualLayout>
                  <c:x val="7.8264765387499463E-3"/>
                  <c:y val="-5.88235294117647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E76-472A-861E-003EA369F5ED}"/>
                </c:ext>
              </c:extLst>
            </c:dLbl>
            <c:dLbl>
              <c:idx val="2"/>
              <c:layout>
                <c:manualLayout>
                  <c:x val="2.6088255129165694E-3"/>
                  <c:y val="-4.16666666666666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E76-472A-861E-003EA369F5ED}"/>
                </c:ext>
              </c:extLst>
            </c:dLbl>
            <c:dLbl>
              <c:idx val="3"/>
              <c:layout>
                <c:manualLayout>
                  <c:x val="0"/>
                  <c:y val="-4.65686274509803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E76-472A-861E-003EA369F5ED}"/>
                </c:ext>
              </c:extLst>
            </c:dLbl>
            <c:dLbl>
              <c:idx val="4"/>
              <c:layout>
                <c:manualLayout>
                  <c:x val="0"/>
                  <c:y val="-4.65686274509803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E76-472A-861E-003EA369F5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Лист1!$B$2:$B$6</c:f>
              <c:numCache>
                <c:formatCode>0.00%</c:formatCode>
                <c:ptCount val="5"/>
                <c:pt idx="0">
                  <c:v>0.13800000000000001</c:v>
                </c:pt>
                <c:pt idx="1">
                  <c:v>0.12</c:v>
                </c:pt>
                <c:pt idx="2">
                  <c:v>0.23100000000000001</c:v>
                </c:pt>
                <c:pt idx="3">
                  <c:v>0.25800000000000001</c:v>
                </c:pt>
                <c:pt idx="4">
                  <c:v>0.252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76-472A-861E-003EA369F5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37731992"/>
        <c:axId val="437731336"/>
        <c:axId val="0"/>
      </c:bar3DChart>
      <c:catAx>
        <c:axId val="437731992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37731336"/>
        <c:crosses val="autoZero"/>
        <c:auto val="1"/>
        <c:lblAlgn val="ctr"/>
        <c:lblOffset val="100"/>
        <c:noMultiLvlLbl val="0"/>
      </c:catAx>
      <c:valAx>
        <c:axId val="437731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37731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12FC3E-C6AC-4DCA-AB02-AFBE6DF279DC}" type="datetimeFigureOut">
              <a:rPr lang="uk-UA" smtClean="0"/>
              <a:t>19.02.2024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0408A6-AA42-4157-AE13-C8EC77B11A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1705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Google Shape;542;g1c514ffdeb_2_527:notes">
            <a:extLst>
              <a:ext uri="{FF2B5EF4-FFF2-40B4-BE49-F238E27FC236}">
                <a16:creationId xmlns:a16="http://schemas.microsoft.com/office/drawing/2014/main" id="{A33B40E3-0C9D-FFC3-6CD4-231A95E4CBA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noFill/>
        </p:spPr>
        <p:txBody>
          <a:bodyPr anchor="ctr"/>
          <a:lstStyle/>
          <a:p>
            <a:pPr marL="0" indent="0" eaLnBrk="1" hangingPunct="1">
              <a:buSzPts val="1400"/>
            </a:pPr>
            <a:endParaRPr lang="ru-RU" altLang="uk-UA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7" name="Google Shape;543;g1c514ffdeb_2_527:notes">
            <a:extLst>
              <a:ext uri="{FF2B5EF4-FFF2-40B4-BE49-F238E27FC236}">
                <a16:creationId xmlns:a16="http://schemas.microsoft.com/office/drawing/2014/main" id="{8A7BAEF9-7526-0A90-82AE-640C34DD745F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58547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Google Shape;542;g1c514ffdeb_2_527:notes">
            <a:extLst>
              <a:ext uri="{FF2B5EF4-FFF2-40B4-BE49-F238E27FC236}">
                <a16:creationId xmlns:a16="http://schemas.microsoft.com/office/drawing/2014/main" id="{A33B40E3-0C9D-FFC3-6CD4-231A95E4CBA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noFill/>
        </p:spPr>
        <p:txBody>
          <a:bodyPr anchor="ctr"/>
          <a:lstStyle/>
          <a:p>
            <a:pPr marL="0" indent="0" eaLnBrk="1" hangingPunct="1">
              <a:buSzPts val="1400"/>
            </a:pPr>
            <a:endParaRPr lang="ru-RU" altLang="uk-UA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7" name="Google Shape;543;g1c514ffdeb_2_527:notes">
            <a:extLst>
              <a:ext uri="{FF2B5EF4-FFF2-40B4-BE49-F238E27FC236}">
                <a16:creationId xmlns:a16="http://schemas.microsoft.com/office/drawing/2014/main" id="{8A7BAEF9-7526-0A90-82AE-640C34DD745F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Google Shape;587;g1c514ffdeb_2_569:notes">
            <a:extLst>
              <a:ext uri="{FF2B5EF4-FFF2-40B4-BE49-F238E27FC236}">
                <a16:creationId xmlns:a16="http://schemas.microsoft.com/office/drawing/2014/main" id="{BF16993B-EAB6-EE6C-F944-259691DDD3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noFill/>
        </p:spPr>
        <p:txBody>
          <a:bodyPr anchor="ctr"/>
          <a:lstStyle/>
          <a:p>
            <a:pPr marL="0" indent="0" eaLnBrk="1" hangingPunct="1">
              <a:buSzPts val="1400"/>
            </a:pPr>
            <a:endParaRPr lang="ru-RU" altLang="uk-UA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795" name="Google Shape;588;g1c514ffdeb_2_569:notes">
            <a:extLst>
              <a:ext uri="{FF2B5EF4-FFF2-40B4-BE49-F238E27FC236}">
                <a16:creationId xmlns:a16="http://schemas.microsoft.com/office/drawing/2014/main" id="{39AD4377-E224-0A08-7D54-D02A7E77394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Google Shape;587;g1c514ffdeb_2_569:notes">
            <a:extLst>
              <a:ext uri="{FF2B5EF4-FFF2-40B4-BE49-F238E27FC236}">
                <a16:creationId xmlns:a16="http://schemas.microsoft.com/office/drawing/2014/main" id="{BF16993B-EAB6-EE6C-F944-259691DDD3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noFill/>
        </p:spPr>
        <p:txBody>
          <a:bodyPr anchor="ctr"/>
          <a:lstStyle/>
          <a:p>
            <a:pPr marL="0" indent="0" eaLnBrk="1" hangingPunct="1">
              <a:buSzPts val="1400"/>
            </a:pPr>
            <a:endParaRPr lang="ru-RU" altLang="uk-UA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795" name="Google Shape;588;g1c514ffdeb_2_569:notes">
            <a:extLst>
              <a:ext uri="{FF2B5EF4-FFF2-40B4-BE49-F238E27FC236}">
                <a16:creationId xmlns:a16="http://schemas.microsoft.com/office/drawing/2014/main" id="{39AD4377-E224-0A08-7D54-D02A7E77394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212903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Google Shape;306;g1c514ffdeb_2_300:notes">
            <a:extLst>
              <a:ext uri="{FF2B5EF4-FFF2-40B4-BE49-F238E27FC236}">
                <a16:creationId xmlns:a16="http://schemas.microsoft.com/office/drawing/2014/main" id="{D86A7CB2-4218-1060-499E-3E5280F9EB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noFill/>
        </p:spPr>
        <p:txBody>
          <a:bodyPr anchor="ctr"/>
          <a:lstStyle/>
          <a:p>
            <a:pPr marL="0" indent="0" eaLnBrk="1" hangingPunct="1">
              <a:buSzPts val="1400"/>
            </a:pPr>
            <a:endParaRPr lang="ru-RU" altLang="uk-UA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843" name="Google Shape;307;g1c514ffdeb_2_300:notes">
            <a:extLst>
              <a:ext uri="{FF2B5EF4-FFF2-40B4-BE49-F238E27FC236}">
                <a16:creationId xmlns:a16="http://schemas.microsoft.com/office/drawing/2014/main" id="{090AC057-EE73-61B8-4CE2-CBA0ED790F70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Google Shape;306;g1c514ffdeb_2_300:notes">
            <a:extLst>
              <a:ext uri="{FF2B5EF4-FFF2-40B4-BE49-F238E27FC236}">
                <a16:creationId xmlns:a16="http://schemas.microsoft.com/office/drawing/2014/main" id="{D86A7CB2-4218-1060-499E-3E5280F9EB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noFill/>
        </p:spPr>
        <p:txBody>
          <a:bodyPr anchor="ctr"/>
          <a:lstStyle/>
          <a:p>
            <a:pPr marL="0" indent="0" eaLnBrk="1" hangingPunct="1">
              <a:buSzPts val="1400"/>
            </a:pPr>
            <a:endParaRPr lang="ru-RU" altLang="uk-UA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843" name="Google Shape;307;g1c514ffdeb_2_300:notes">
            <a:extLst>
              <a:ext uri="{FF2B5EF4-FFF2-40B4-BE49-F238E27FC236}">
                <a16:creationId xmlns:a16="http://schemas.microsoft.com/office/drawing/2014/main" id="{090AC057-EE73-61B8-4CE2-CBA0ED790F70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5678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Google Shape;342;g1c514ffdeb_2_335:notes">
            <a:extLst>
              <a:ext uri="{FF2B5EF4-FFF2-40B4-BE49-F238E27FC236}">
                <a16:creationId xmlns:a16="http://schemas.microsoft.com/office/drawing/2014/main" id="{413D1EFD-AAA7-1756-DA9A-B66625C241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noFill/>
        </p:spPr>
        <p:txBody>
          <a:bodyPr anchor="ctr"/>
          <a:lstStyle/>
          <a:p>
            <a:pPr marL="0" indent="0" eaLnBrk="1" hangingPunct="1">
              <a:buSzPts val="1400"/>
            </a:pPr>
            <a:endParaRPr lang="ru-RU" altLang="uk-UA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891" name="Google Shape;343;g1c514ffdeb_2_335:notes">
            <a:extLst>
              <a:ext uri="{FF2B5EF4-FFF2-40B4-BE49-F238E27FC236}">
                <a16:creationId xmlns:a16="http://schemas.microsoft.com/office/drawing/2014/main" id="{68094592-EA2B-DE30-3EBE-15744F4184D5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Google Shape;342;g1c514ffdeb_2_335:notes">
            <a:extLst>
              <a:ext uri="{FF2B5EF4-FFF2-40B4-BE49-F238E27FC236}">
                <a16:creationId xmlns:a16="http://schemas.microsoft.com/office/drawing/2014/main" id="{BBE0F6EB-C530-4623-77A2-436AF96B250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noFill/>
        </p:spPr>
        <p:txBody>
          <a:bodyPr anchor="ctr"/>
          <a:lstStyle/>
          <a:p>
            <a:pPr marL="0" indent="0" eaLnBrk="1" hangingPunct="1">
              <a:buSzPts val="1400"/>
            </a:pPr>
            <a:endParaRPr lang="ru-RU" altLang="uk-UA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39" name="Google Shape;343;g1c514ffdeb_2_335:notes">
            <a:extLst>
              <a:ext uri="{FF2B5EF4-FFF2-40B4-BE49-F238E27FC236}">
                <a16:creationId xmlns:a16="http://schemas.microsoft.com/office/drawing/2014/main" id="{9DEFB97B-BAEF-333F-C8B7-8B32961569AE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54A-42F4-4ECB-9DAA-A2AD3B189409}" type="datetimeFigureOut">
              <a:rPr lang="uk-UA" smtClean="0"/>
              <a:t>19.02.2024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378EE2-F528-4ED9-8E75-5F323AC4C7B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6375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54A-42F4-4ECB-9DAA-A2AD3B189409}" type="datetimeFigureOut">
              <a:rPr lang="uk-UA" smtClean="0"/>
              <a:t>19.02.2024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378EE2-F528-4ED9-8E75-5F323AC4C7B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2959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54A-42F4-4ECB-9DAA-A2AD3B189409}" type="datetimeFigureOut">
              <a:rPr lang="uk-UA" smtClean="0"/>
              <a:t>19.02.2024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378EE2-F528-4ED9-8E75-5F323AC4C7B7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9158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54A-42F4-4ECB-9DAA-A2AD3B189409}" type="datetimeFigureOut">
              <a:rPr lang="uk-UA" smtClean="0"/>
              <a:t>19.02.2024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378EE2-F528-4ED9-8E75-5F323AC4C7B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18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54A-42F4-4ECB-9DAA-A2AD3B189409}" type="datetimeFigureOut">
              <a:rPr lang="uk-UA" smtClean="0"/>
              <a:t>19.02.2024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378EE2-F528-4ED9-8E75-5F323AC4C7B7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0314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54A-42F4-4ECB-9DAA-A2AD3B189409}" type="datetimeFigureOut">
              <a:rPr lang="uk-UA" smtClean="0"/>
              <a:t>19.02.2024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378EE2-F528-4ED9-8E75-5F323AC4C7B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2222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54A-42F4-4ECB-9DAA-A2AD3B189409}" type="datetimeFigureOut">
              <a:rPr lang="uk-UA" smtClean="0"/>
              <a:t>19.02.2024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78EE2-F528-4ED9-8E75-5F323AC4C7B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99100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54A-42F4-4ECB-9DAA-A2AD3B189409}" type="datetimeFigureOut">
              <a:rPr lang="uk-UA" smtClean="0"/>
              <a:t>19.02.2024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78EE2-F528-4ED9-8E75-5F323AC4C7B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42175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sic Layout">
  <p:cSld name="Basic Layou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8;p7">
            <a:extLst>
              <a:ext uri="{FF2B5EF4-FFF2-40B4-BE49-F238E27FC236}">
                <a16:creationId xmlns:a16="http://schemas.microsoft.com/office/drawing/2014/main" id="{DAC346B2-620C-AC7D-8450-6E726D18A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618818"/>
            <a:ext cx="12192000" cy="239183"/>
          </a:xfrm>
          <a:prstGeom prst="rect">
            <a:avLst/>
          </a:prstGeom>
          <a:solidFill>
            <a:srgbClr val="32AEB8"/>
          </a:solidFill>
          <a:ln>
            <a:noFill/>
          </a:ln>
        </p:spPr>
        <p:txBody>
          <a:bodyPr lIns="121900" tIns="60933" rIns="121900" bIns="60933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5" name="Google Shape;29;p7">
            <a:extLst>
              <a:ext uri="{FF2B5EF4-FFF2-40B4-BE49-F238E27FC236}">
                <a16:creationId xmlns:a16="http://schemas.microsoft.com/office/drawing/2014/main" id="{690F1097-8B7F-7C9A-E721-C287A3D9E1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95251"/>
          </a:xfrm>
          <a:prstGeom prst="rect">
            <a:avLst/>
          </a:prstGeom>
          <a:solidFill>
            <a:srgbClr val="32AEB8"/>
          </a:solidFill>
          <a:ln>
            <a:noFill/>
          </a:ln>
        </p:spPr>
        <p:txBody>
          <a:bodyPr lIns="121900" tIns="60933" rIns="121900" bIns="60933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19100" y="191100"/>
            <a:ext cx="12192000" cy="8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ubTitle" idx="1"/>
          </p:nvPr>
        </p:nvSpPr>
        <p:spPr>
          <a:xfrm>
            <a:off x="9567" y="984157"/>
            <a:ext cx="12144000" cy="3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125850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Basic Layout">
  <p:cSld name="4_Basic Layou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6176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54A-42F4-4ECB-9DAA-A2AD3B189409}" type="datetimeFigureOut">
              <a:rPr lang="uk-UA" smtClean="0"/>
              <a:t>19.02.2024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78EE2-F528-4ED9-8E75-5F323AC4C7B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2376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54A-42F4-4ECB-9DAA-A2AD3B189409}" type="datetimeFigureOut">
              <a:rPr lang="uk-UA" smtClean="0"/>
              <a:t>19.02.2024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378EE2-F528-4ED9-8E75-5F323AC4C7B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7484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54A-42F4-4ECB-9DAA-A2AD3B189409}" type="datetimeFigureOut">
              <a:rPr lang="uk-UA" smtClean="0"/>
              <a:t>19.02.2024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378EE2-F528-4ED9-8E75-5F323AC4C7B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937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54A-42F4-4ECB-9DAA-A2AD3B189409}" type="datetimeFigureOut">
              <a:rPr lang="uk-UA" smtClean="0"/>
              <a:t>19.02.2024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378EE2-F528-4ED9-8E75-5F323AC4C7B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5600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54A-42F4-4ECB-9DAA-A2AD3B189409}" type="datetimeFigureOut">
              <a:rPr lang="uk-UA" smtClean="0"/>
              <a:t>19.02.2024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78EE2-F528-4ED9-8E75-5F323AC4C7B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4545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54A-42F4-4ECB-9DAA-A2AD3B189409}" type="datetimeFigureOut">
              <a:rPr lang="uk-UA" smtClean="0"/>
              <a:t>19.02.2024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78EE2-F528-4ED9-8E75-5F323AC4C7B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6146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54A-42F4-4ECB-9DAA-A2AD3B189409}" type="datetimeFigureOut">
              <a:rPr lang="uk-UA" smtClean="0"/>
              <a:t>19.02.2024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78EE2-F528-4ED9-8E75-5F323AC4C7B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9895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54A-42F4-4ECB-9DAA-A2AD3B189409}" type="datetimeFigureOut">
              <a:rPr lang="uk-UA" smtClean="0"/>
              <a:t>19.02.2024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378EE2-F528-4ED9-8E75-5F323AC4C7B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1682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6000">
              <a:srgbClr val="FFCC66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0754A-42F4-4ECB-9DAA-A2AD3B189409}" type="datetimeFigureOut">
              <a:rPr lang="uk-UA" smtClean="0"/>
              <a:t>19.02.2024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378EE2-F528-4ED9-8E75-5F323AC4C7B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54394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E641F7-8AF8-D81F-5C07-F39203F73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5051" y="1248230"/>
            <a:ext cx="9724579" cy="3099890"/>
          </a:xfrm>
        </p:spPr>
        <p:txBody>
          <a:bodyPr>
            <a:noAutofit/>
          </a:bodyPr>
          <a:lstStyle/>
          <a:p>
            <a:pPr algn="ctr"/>
            <a:r>
              <a:rPr lang="uk-UA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виявлення компетентності як інтегрований результат індивідуальної навчальної діяльності, що формується на основі оволодіння мотиваційними </a:t>
            </a:r>
            <a:r>
              <a:rPr lang="uk-UA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компонентами</a:t>
            </a:r>
            <a:endParaRPr lang="uk-UA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8FDAC9FF-9D0A-5687-9F81-119017FE9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79630" y="5623869"/>
            <a:ext cx="6432739" cy="1063186"/>
          </a:xfrm>
        </p:spPr>
        <p:txBody>
          <a:bodyPr>
            <a:normAutofit/>
          </a:bodyPr>
          <a:lstStyle/>
          <a:p>
            <a:pPr marL="0" indent="0" algn="ctr" eaLnBrk="1" hangingPunct="1">
              <a:spcBef>
                <a:spcPct val="0"/>
              </a:spcBef>
              <a:spcAft>
                <a:spcPct val="0"/>
              </a:spcAft>
            </a:pPr>
            <a:r>
              <a:rPr lang="uk-UA" altLang="uk-UA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(2023-2024 навчальний рік)</a:t>
            </a:r>
          </a:p>
          <a:p>
            <a:pPr marL="0" indent="0" algn="ctr" eaLnBrk="1" hangingPunct="1">
              <a:spcBef>
                <a:spcPct val="0"/>
              </a:spcBef>
              <a:spcAft>
                <a:spcPct val="0"/>
              </a:spcAft>
            </a:pPr>
            <a:r>
              <a:rPr lang="uk-UA" altLang="uk-UA" sz="1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Заввідділення</a:t>
            </a:r>
            <a:r>
              <a:rPr lang="uk-UA" altLang="uk-UA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«Технологічна освіта і фізична культура» </a:t>
            </a:r>
          </a:p>
          <a:p>
            <a:pPr marL="0" indent="0" algn="ctr" eaLnBrk="1" hangingPunct="1">
              <a:spcBef>
                <a:spcPct val="0"/>
              </a:spcBef>
              <a:spcAft>
                <a:spcPct val="0"/>
              </a:spcAft>
            </a:pPr>
            <a:r>
              <a:rPr lang="uk-UA" altLang="uk-UA" sz="1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Корзун</a:t>
            </a:r>
            <a:r>
              <a:rPr lang="uk-UA" altLang="uk-UA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Олена </a:t>
            </a:r>
            <a:r>
              <a:rPr lang="uk-UA" altLang="uk-UA" sz="1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Вячеславівна</a:t>
            </a:r>
            <a:endParaRPr lang="ru-RU" altLang="uk-UA" sz="1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1024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30">
            <a:extLst>
              <a:ext uri="{FF2B5EF4-FFF2-40B4-BE49-F238E27FC236}">
                <a16:creationId xmlns:a16="http://schemas.microsoft.com/office/drawing/2014/main" id="{601796D6-3DFC-B48C-98E6-2D4EA0EC4F4A}"/>
              </a:ext>
            </a:extLst>
          </p:cNvPr>
          <p:cNvSpPr/>
          <p:nvPr/>
        </p:nvSpPr>
        <p:spPr>
          <a:xfrm>
            <a:off x="4256618" y="1"/>
            <a:ext cx="3649133" cy="2182284"/>
          </a:xfrm>
          <a:prstGeom prst="trapezoid">
            <a:avLst>
              <a:gd name="adj" fmla="val 72234"/>
            </a:avLst>
          </a:prstGeom>
          <a:gradFill>
            <a:gsLst>
              <a:gs pos="0">
                <a:srgbClr val="90DCE2"/>
              </a:gs>
              <a:gs pos="50000">
                <a:srgbClr val="A6E3E7"/>
              </a:gs>
              <a:gs pos="100000">
                <a:schemeClr val="lt1"/>
              </a:gs>
            </a:gsLst>
            <a:lin ang="5400000" scaled="0"/>
          </a:gradFill>
          <a:ln>
            <a:noFill/>
          </a:ln>
        </p:spPr>
        <p:txBody>
          <a:bodyPr spcFirstLastPara="1" lIns="121900" tIns="60933" rIns="121900" bIns="60933" anchor="ctr"/>
          <a:lstStyle/>
          <a:p>
            <a:pPr algn="ctr">
              <a:buClr>
                <a:srgbClr val="000000"/>
              </a:buClr>
              <a:defRPr/>
            </a:pPr>
            <a:endParaRPr sz="2400" ker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819" name="Google Shape;339;p30">
            <a:extLst>
              <a:ext uri="{FF2B5EF4-FFF2-40B4-BE49-F238E27FC236}">
                <a16:creationId xmlns:a16="http://schemas.microsoft.com/office/drawing/2014/main" id="{104DC62B-E040-0073-C2E5-CD78857C4894}"/>
              </a:ext>
            </a:extLst>
          </p:cNvPr>
          <p:cNvSpPr txBox="1">
            <a:spLocks noGrp="1"/>
          </p:cNvSpPr>
          <p:nvPr>
            <p:ph type="title"/>
          </p:nvPr>
        </p:nvSpPr>
        <p:spPr bwMode="auto">
          <a:xfrm>
            <a:off x="19051" y="190501"/>
            <a:ext cx="12192000" cy="80221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uk-UA" altLang="uk-UA" sz="5333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Середній бал</a:t>
            </a:r>
            <a:endParaRPr lang="ru-RU" altLang="uk-UA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21" name="Google Shape;310;p30">
            <a:extLst>
              <a:ext uri="{FF2B5EF4-FFF2-40B4-BE49-F238E27FC236}">
                <a16:creationId xmlns:a16="http://schemas.microsoft.com/office/drawing/2014/main" id="{568EEE60-6401-DBE2-DAB9-8010C013E09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8787343" y="-773641"/>
            <a:ext cx="719667" cy="5556249"/>
          </a:xfrm>
          <a:prstGeom prst="roundRect">
            <a:avLst>
              <a:gd name="adj" fmla="val 44944"/>
            </a:avLst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34822" name="Google Shape;334;p30">
            <a:extLst>
              <a:ext uri="{FF2B5EF4-FFF2-40B4-BE49-F238E27FC236}">
                <a16:creationId xmlns:a16="http://schemas.microsoft.com/office/drawing/2014/main" id="{942AD28B-3E7C-DB6C-2362-412C086074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6233" y="1625600"/>
            <a:ext cx="1305984" cy="73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267" b="1" dirty="0">
                <a:solidFill>
                  <a:srgbClr val="FFFF00"/>
                </a:solidFill>
              </a:rPr>
              <a:t>211</a:t>
            </a:r>
          </a:p>
        </p:txBody>
      </p:sp>
      <p:sp>
        <p:nvSpPr>
          <p:cNvPr id="36" name="Google Shape;310;p30">
            <a:extLst>
              <a:ext uri="{FF2B5EF4-FFF2-40B4-BE49-F238E27FC236}">
                <a16:creationId xmlns:a16="http://schemas.microsoft.com/office/drawing/2014/main" id="{6299987D-8AAA-7F20-966B-C90758E33F9D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0454218" y="910168"/>
            <a:ext cx="626533" cy="218863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chemeClr val="bg1"/>
              </a:solidFill>
            </a:endParaRPr>
          </a:p>
        </p:txBody>
      </p:sp>
      <p:sp>
        <p:nvSpPr>
          <p:cNvPr id="34824" name="Google Shape;329;p30">
            <a:extLst>
              <a:ext uri="{FF2B5EF4-FFF2-40B4-BE49-F238E27FC236}">
                <a16:creationId xmlns:a16="http://schemas.microsoft.com/office/drawing/2014/main" id="{5665BDE1-C767-3986-2DAD-99E74E67F4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3400" y="1646767"/>
            <a:ext cx="2683933" cy="670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chemeClr val="accent1">
                    <a:lumMod val="75000"/>
                  </a:schemeClr>
                </a:solidFill>
              </a:rPr>
              <a:t>7,5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34825" name="Google Shape;310;p30">
            <a:extLst>
              <a:ext uri="{FF2B5EF4-FFF2-40B4-BE49-F238E27FC236}">
                <a16:creationId xmlns:a16="http://schemas.microsoft.com/office/drawing/2014/main" id="{9FA2C1FD-78C3-5A4D-9133-460189B0A8E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8787343" y="119593"/>
            <a:ext cx="719667" cy="5556249"/>
          </a:xfrm>
          <a:prstGeom prst="roundRect">
            <a:avLst>
              <a:gd name="adj" fmla="val 44944"/>
            </a:avLst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43" name="Google Shape;310;p30">
            <a:extLst>
              <a:ext uri="{FF2B5EF4-FFF2-40B4-BE49-F238E27FC236}">
                <a16:creationId xmlns:a16="http://schemas.microsoft.com/office/drawing/2014/main" id="{683F416B-6D1B-3578-1C10-78E50AA20C7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0453160" y="1804460"/>
            <a:ext cx="628649" cy="218863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chemeClr val="bg1"/>
              </a:solidFill>
            </a:endParaRPr>
          </a:p>
        </p:txBody>
      </p:sp>
      <p:sp>
        <p:nvSpPr>
          <p:cNvPr id="34827" name="Google Shape;310;p30">
            <a:extLst>
              <a:ext uri="{FF2B5EF4-FFF2-40B4-BE49-F238E27FC236}">
                <a16:creationId xmlns:a16="http://schemas.microsoft.com/office/drawing/2014/main" id="{67F7B2E6-C370-6F57-74C8-94056E31B826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8810625" y="1014941"/>
            <a:ext cx="719667" cy="5556251"/>
          </a:xfrm>
          <a:prstGeom prst="roundRect">
            <a:avLst>
              <a:gd name="adj" fmla="val 44944"/>
            </a:avLst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45" name="Google Shape;310;p30">
            <a:extLst>
              <a:ext uri="{FF2B5EF4-FFF2-40B4-BE49-F238E27FC236}">
                <a16:creationId xmlns:a16="http://schemas.microsoft.com/office/drawing/2014/main" id="{D3DA3CCD-735C-505E-5578-07713BDAA350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0476443" y="2699809"/>
            <a:ext cx="628651" cy="218863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chemeClr val="bg1"/>
              </a:solidFill>
            </a:endParaRPr>
          </a:p>
        </p:txBody>
      </p:sp>
      <p:sp>
        <p:nvSpPr>
          <p:cNvPr id="34829" name="Google Shape;310;p30">
            <a:extLst>
              <a:ext uri="{FF2B5EF4-FFF2-40B4-BE49-F238E27FC236}">
                <a16:creationId xmlns:a16="http://schemas.microsoft.com/office/drawing/2014/main" id="{6516210F-6E84-2D38-FB31-43E6DE71B676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8787343" y="1876426"/>
            <a:ext cx="719667" cy="5556249"/>
          </a:xfrm>
          <a:prstGeom prst="roundRect">
            <a:avLst>
              <a:gd name="adj" fmla="val 44944"/>
            </a:avLst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47" name="Google Shape;310;p30">
            <a:extLst>
              <a:ext uri="{FF2B5EF4-FFF2-40B4-BE49-F238E27FC236}">
                <a16:creationId xmlns:a16="http://schemas.microsoft.com/office/drawing/2014/main" id="{AC3D5E24-B327-63EA-D7C5-993D237F8A23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0453160" y="3561293"/>
            <a:ext cx="628649" cy="218863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chemeClr val="bg1"/>
              </a:solidFill>
            </a:endParaRPr>
          </a:p>
        </p:txBody>
      </p:sp>
      <p:sp>
        <p:nvSpPr>
          <p:cNvPr id="34831" name="Google Shape;329;p30">
            <a:extLst>
              <a:ext uri="{FF2B5EF4-FFF2-40B4-BE49-F238E27FC236}">
                <a16:creationId xmlns:a16="http://schemas.microsoft.com/office/drawing/2014/main" id="{C8A0A6CC-CAA8-0242-9DFD-A06C370F4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3400" y="2542118"/>
            <a:ext cx="268393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chemeClr val="accent1">
                    <a:lumMod val="75000"/>
                  </a:schemeClr>
                </a:solidFill>
              </a:rPr>
              <a:t>7,8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34832" name="Google Shape;329;p30">
            <a:extLst>
              <a:ext uri="{FF2B5EF4-FFF2-40B4-BE49-F238E27FC236}">
                <a16:creationId xmlns:a16="http://schemas.microsoft.com/office/drawing/2014/main" id="{21E827C2-865C-9F15-0DEC-3B4E5C6227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8800" y="3429001"/>
            <a:ext cx="268393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chemeClr val="accent1">
                    <a:lumMod val="75000"/>
                  </a:schemeClr>
                </a:solidFill>
              </a:rPr>
              <a:t>4,0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34833" name="Google Shape;329;p30">
            <a:extLst>
              <a:ext uri="{FF2B5EF4-FFF2-40B4-BE49-F238E27FC236}">
                <a16:creationId xmlns:a16="http://schemas.microsoft.com/office/drawing/2014/main" id="{7BCA24B4-5270-6213-78A4-66133253C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3400" y="4318000"/>
            <a:ext cx="2683933" cy="670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chemeClr val="accent1">
                    <a:lumMod val="75000"/>
                  </a:schemeClr>
                </a:solidFill>
              </a:rPr>
              <a:t>3,7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34834" name="Google Shape;334;p30">
            <a:extLst>
              <a:ext uri="{FF2B5EF4-FFF2-40B4-BE49-F238E27FC236}">
                <a16:creationId xmlns:a16="http://schemas.microsoft.com/office/drawing/2014/main" id="{9C784CB9-0C99-D491-6AC1-AB4C752D0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6233" y="2540000"/>
            <a:ext cx="1305984" cy="73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267" b="1" dirty="0">
                <a:solidFill>
                  <a:srgbClr val="FFFF00"/>
                </a:solidFill>
              </a:rPr>
              <a:t>221</a:t>
            </a:r>
          </a:p>
        </p:txBody>
      </p:sp>
      <p:sp>
        <p:nvSpPr>
          <p:cNvPr id="34835" name="Google Shape;334;p30">
            <a:extLst>
              <a:ext uri="{FF2B5EF4-FFF2-40B4-BE49-F238E27FC236}">
                <a16:creationId xmlns:a16="http://schemas.microsoft.com/office/drawing/2014/main" id="{40CB2F6E-FCB4-F411-7270-D21E492B8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1" y="3429000"/>
            <a:ext cx="1305983" cy="73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267" b="1" dirty="0">
                <a:solidFill>
                  <a:srgbClr val="FFFF00"/>
                </a:solidFill>
              </a:rPr>
              <a:t>231</a:t>
            </a:r>
          </a:p>
        </p:txBody>
      </p:sp>
      <p:sp>
        <p:nvSpPr>
          <p:cNvPr id="34836" name="Google Shape;334;p30">
            <a:extLst>
              <a:ext uri="{FF2B5EF4-FFF2-40B4-BE49-F238E27FC236}">
                <a16:creationId xmlns:a16="http://schemas.microsoft.com/office/drawing/2014/main" id="{DB928412-7636-01D2-51F5-A1180C465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1" y="4239685"/>
            <a:ext cx="1305983" cy="730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267" b="1" dirty="0">
                <a:solidFill>
                  <a:srgbClr val="FFFF00"/>
                </a:solidFill>
              </a:rPr>
              <a:t>241</a:t>
            </a:r>
          </a:p>
        </p:txBody>
      </p:sp>
      <p:sp>
        <p:nvSpPr>
          <p:cNvPr id="34837" name="Google Shape;310;p30">
            <a:extLst>
              <a:ext uri="{FF2B5EF4-FFF2-40B4-BE49-F238E27FC236}">
                <a16:creationId xmlns:a16="http://schemas.microsoft.com/office/drawing/2014/main" id="{CC530437-50E7-0B01-3573-7CA4AD58045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2732618" y="-762002"/>
            <a:ext cx="719667" cy="5579533"/>
          </a:xfrm>
          <a:prstGeom prst="roundRect">
            <a:avLst>
              <a:gd name="adj" fmla="val 50000"/>
            </a:avLst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34838" name="Google Shape;334;p30">
            <a:extLst>
              <a:ext uri="{FF2B5EF4-FFF2-40B4-BE49-F238E27FC236}">
                <a16:creationId xmlns:a16="http://schemas.microsoft.com/office/drawing/2014/main" id="{B37A92B4-246F-2348-4C3B-17C92B825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867" y="1648885"/>
            <a:ext cx="1305984" cy="730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267" b="1" dirty="0">
                <a:solidFill>
                  <a:srgbClr val="FFFF00"/>
                </a:solidFill>
              </a:rPr>
              <a:t>211</a:t>
            </a:r>
          </a:p>
        </p:txBody>
      </p:sp>
      <p:sp>
        <p:nvSpPr>
          <p:cNvPr id="56" name="Google Shape;310;p30">
            <a:extLst>
              <a:ext uri="{FF2B5EF4-FFF2-40B4-BE49-F238E27FC236}">
                <a16:creationId xmlns:a16="http://schemas.microsoft.com/office/drawing/2014/main" id="{13659635-7222-8ED1-0138-47913CB04FD3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387851" y="933450"/>
            <a:ext cx="626533" cy="218863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chemeClr val="bg1"/>
              </a:solidFill>
            </a:endParaRPr>
          </a:p>
        </p:txBody>
      </p:sp>
      <p:sp>
        <p:nvSpPr>
          <p:cNvPr id="34840" name="Google Shape;329;p30">
            <a:extLst>
              <a:ext uri="{FF2B5EF4-FFF2-40B4-BE49-F238E27FC236}">
                <a16:creationId xmlns:a16="http://schemas.microsoft.com/office/drawing/2014/main" id="{76993544-3358-5181-D6E9-DBFDC4F97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2434" y="1665815"/>
            <a:ext cx="268393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chemeClr val="accent1">
                    <a:lumMod val="75000"/>
                  </a:schemeClr>
                </a:solidFill>
              </a:rPr>
              <a:t>7,8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34841" name="Google Shape;310;p30">
            <a:extLst>
              <a:ext uri="{FF2B5EF4-FFF2-40B4-BE49-F238E27FC236}">
                <a16:creationId xmlns:a16="http://schemas.microsoft.com/office/drawing/2014/main" id="{824E232E-AB83-3916-0F24-77AD96CA0D30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2720976" y="142876"/>
            <a:ext cx="719667" cy="5556249"/>
          </a:xfrm>
          <a:prstGeom prst="roundRect">
            <a:avLst>
              <a:gd name="adj" fmla="val 44944"/>
            </a:avLst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59" name="Google Shape;310;p30">
            <a:extLst>
              <a:ext uri="{FF2B5EF4-FFF2-40B4-BE49-F238E27FC236}">
                <a16:creationId xmlns:a16="http://schemas.microsoft.com/office/drawing/2014/main" id="{B595EFE1-8A08-0ABC-DEE0-64C66F84C9A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387851" y="1826684"/>
            <a:ext cx="626533" cy="218863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chemeClr val="bg1"/>
              </a:solidFill>
            </a:endParaRPr>
          </a:p>
        </p:txBody>
      </p:sp>
      <p:sp>
        <p:nvSpPr>
          <p:cNvPr id="34843" name="Google Shape;310;p30">
            <a:extLst>
              <a:ext uri="{FF2B5EF4-FFF2-40B4-BE49-F238E27FC236}">
                <a16:creationId xmlns:a16="http://schemas.microsoft.com/office/drawing/2014/main" id="{5DB55EA2-D716-5C01-DB21-09EB6533468E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2744259" y="1038225"/>
            <a:ext cx="719667" cy="5556251"/>
          </a:xfrm>
          <a:prstGeom prst="roundRect">
            <a:avLst>
              <a:gd name="adj" fmla="val 44944"/>
            </a:avLst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61" name="Google Shape;310;p30">
            <a:extLst>
              <a:ext uri="{FF2B5EF4-FFF2-40B4-BE49-F238E27FC236}">
                <a16:creationId xmlns:a16="http://schemas.microsoft.com/office/drawing/2014/main" id="{4A3CF1FE-8EB3-5179-C03E-85299433AF2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411135" y="2722034"/>
            <a:ext cx="626533" cy="218863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chemeClr val="bg1"/>
              </a:solidFill>
            </a:endParaRPr>
          </a:p>
        </p:txBody>
      </p:sp>
      <p:sp>
        <p:nvSpPr>
          <p:cNvPr id="34845" name="Google Shape;310;p30">
            <a:extLst>
              <a:ext uri="{FF2B5EF4-FFF2-40B4-BE49-F238E27FC236}">
                <a16:creationId xmlns:a16="http://schemas.microsoft.com/office/drawing/2014/main" id="{164D3BDB-C117-5E10-A58C-B2229C9B74D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2720976" y="1899709"/>
            <a:ext cx="719667" cy="5556249"/>
          </a:xfrm>
          <a:prstGeom prst="roundRect">
            <a:avLst>
              <a:gd name="adj" fmla="val 44944"/>
            </a:avLst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63" name="Google Shape;310;p30">
            <a:extLst>
              <a:ext uri="{FF2B5EF4-FFF2-40B4-BE49-F238E27FC236}">
                <a16:creationId xmlns:a16="http://schemas.microsoft.com/office/drawing/2014/main" id="{D9773727-3473-79F8-DBA5-B7C8571C918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387851" y="3583517"/>
            <a:ext cx="626533" cy="218863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chemeClr val="bg1"/>
              </a:solidFill>
            </a:endParaRPr>
          </a:p>
        </p:txBody>
      </p:sp>
      <p:sp>
        <p:nvSpPr>
          <p:cNvPr id="34847" name="Google Shape;329;p30">
            <a:extLst>
              <a:ext uri="{FF2B5EF4-FFF2-40B4-BE49-F238E27FC236}">
                <a16:creationId xmlns:a16="http://schemas.microsoft.com/office/drawing/2014/main" id="{E2BA5ED4-DFC9-04C6-BD33-D91AA5EA29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7034" y="2565400"/>
            <a:ext cx="2683933" cy="670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chemeClr val="accent1">
                    <a:lumMod val="75000"/>
                  </a:schemeClr>
                </a:solidFill>
              </a:rPr>
              <a:t>8,0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34848" name="Google Shape;329;p30">
            <a:extLst>
              <a:ext uri="{FF2B5EF4-FFF2-40B4-BE49-F238E27FC236}">
                <a16:creationId xmlns:a16="http://schemas.microsoft.com/office/drawing/2014/main" id="{BC6CF429-A0EC-E3BE-5291-66ED3F7C2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2434" y="3452285"/>
            <a:ext cx="268393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chemeClr val="accent1">
                    <a:lumMod val="75000"/>
                  </a:schemeClr>
                </a:solidFill>
              </a:rPr>
              <a:t>4,1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34849" name="Google Shape;329;p30">
            <a:extLst>
              <a:ext uri="{FF2B5EF4-FFF2-40B4-BE49-F238E27FC236}">
                <a16:creationId xmlns:a16="http://schemas.microsoft.com/office/drawing/2014/main" id="{47C4123B-9EC2-27D9-4431-D044B8914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7034" y="4339167"/>
            <a:ext cx="268393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chemeClr val="accent1">
                    <a:lumMod val="75000"/>
                  </a:schemeClr>
                </a:solidFill>
              </a:rPr>
              <a:t>3,7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34850" name="Google Shape;334;p30">
            <a:extLst>
              <a:ext uri="{FF2B5EF4-FFF2-40B4-BE49-F238E27FC236}">
                <a16:creationId xmlns:a16="http://schemas.microsoft.com/office/drawing/2014/main" id="{91E06DE2-4461-ED75-9C5E-A4AF14D2B6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867" y="2561167"/>
            <a:ext cx="1305984" cy="73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267" b="1" dirty="0">
                <a:solidFill>
                  <a:srgbClr val="FFFF00"/>
                </a:solidFill>
              </a:rPr>
              <a:t>221</a:t>
            </a:r>
          </a:p>
        </p:txBody>
      </p:sp>
      <p:sp>
        <p:nvSpPr>
          <p:cNvPr id="34851" name="Google Shape;334;p30">
            <a:extLst>
              <a:ext uri="{FF2B5EF4-FFF2-40B4-BE49-F238E27FC236}">
                <a16:creationId xmlns:a16="http://schemas.microsoft.com/office/drawing/2014/main" id="{98AE33FE-251B-61AF-436E-37B3EE47D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7385" y="3452285"/>
            <a:ext cx="1305983" cy="730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267" b="1" dirty="0">
                <a:solidFill>
                  <a:srgbClr val="FFFF00"/>
                </a:solidFill>
              </a:rPr>
              <a:t>231</a:t>
            </a:r>
          </a:p>
        </p:txBody>
      </p:sp>
      <p:sp>
        <p:nvSpPr>
          <p:cNvPr id="34852" name="Google Shape;334;p30">
            <a:extLst>
              <a:ext uri="{FF2B5EF4-FFF2-40B4-BE49-F238E27FC236}">
                <a16:creationId xmlns:a16="http://schemas.microsoft.com/office/drawing/2014/main" id="{EB6D3B9B-BEB3-139A-F5FC-7FA034A33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7385" y="4260852"/>
            <a:ext cx="1305983" cy="730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267" b="1" dirty="0">
                <a:solidFill>
                  <a:srgbClr val="FFFF00"/>
                </a:solidFill>
              </a:rPr>
              <a:t>241</a:t>
            </a:r>
          </a:p>
        </p:txBody>
      </p:sp>
      <p:sp>
        <p:nvSpPr>
          <p:cNvPr id="72" name="Google Shape;310;p30">
            <a:extLst>
              <a:ext uri="{FF2B5EF4-FFF2-40B4-BE49-F238E27FC236}">
                <a16:creationId xmlns:a16="http://schemas.microsoft.com/office/drawing/2014/main" id="{F71B0777-A0B4-1E9A-86CA-99E9BC6E12D5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2847975" y="4602692"/>
            <a:ext cx="721784" cy="2302933"/>
          </a:xfrm>
          <a:prstGeom prst="roundRect">
            <a:avLst>
              <a:gd name="adj" fmla="val 44944"/>
            </a:avLst>
          </a:prstGeom>
          <a:solidFill>
            <a:srgbClr val="F2A40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73" name="Google Shape;310;p30">
            <a:extLst>
              <a:ext uri="{FF2B5EF4-FFF2-40B4-BE49-F238E27FC236}">
                <a16:creationId xmlns:a16="http://schemas.microsoft.com/office/drawing/2014/main" id="{3F627CBC-895F-C709-3E28-7507D8ACE523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2888192" y="4659842"/>
            <a:ext cx="628651" cy="218863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chemeClr val="bg1"/>
              </a:solidFill>
            </a:endParaRPr>
          </a:p>
        </p:txBody>
      </p:sp>
      <p:sp>
        <p:nvSpPr>
          <p:cNvPr id="74" name="Google Shape;329;p30">
            <a:extLst>
              <a:ext uri="{FF2B5EF4-FFF2-40B4-BE49-F238E27FC236}">
                <a16:creationId xmlns:a16="http://schemas.microsoft.com/office/drawing/2014/main" id="{AD590DF1-BEA9-4032-FF95-D1338BEE6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6534" y="5416551"/>
            <a:ext cx="264583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200" b="1" dirty="0" smtClean="0">
                <a:solidFill>
                  <a:srgbClr val="00B050"/>
                </a:solidFill>
              </a:rPr>
              <a:t>4,05</a:t>
            </a:r>
            <a:endParaRPr lang="ru-RU" altLang="uk-UA" sz="3200" b="1" dirty="0">
              <a:solidFill>
                <a:srgbClr val="00B050"/>
              </a:solidFill>
            </a:endParaRPr>
          </a:p>
        </p:txBody>
      </p:sp>
      <p:sp>
        <p:nvSpPr>
          <p:cNvPr id="76" name="Google Shape;310;p30">
            <a:extLst>
              <a:ext uri="{FF2B5EF4-FFF2-40B4-BE49-F238E27FC236}">
                <a16:creationId xmlns:a16="http://schemas.microsoft.com/office/drawing/2014/main" id="{1AFE708F-E5E8-1293-65A1-B4D124A3097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9050867" y="4601633"/>
            <a:ext cx="721784" cy="2305051"/>
          </a:xfrm>
          <a:prstGeom prst="roundRect">
            <a:avLst>
              <a:gd name="adj" fmla="val 44944"/>
            </a:avLst>
          </a:prstGeom>
          <a:solidFill>
            <a:srgbClr val="F2A40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77" name="Google Shape;310;p30">
            <a:extLst>
              <a:ext uri="{FF2B5EF4-FFF2-40B4-BE49-F238E27FC236}">
                <a16:creationId xmlns:a16="http://schemas.microsoft.com/office/drawing/2014/main" id="{91957A0A-D6D9-EB06-A6C9-C83B290D7D03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9092143" y="4659842"/>
            <a:ext cx="628651" cy="218863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chemeClr val="bg1"/>
              </a:solidFill>
            </a:endParaRPr>
          </a:p>
        </p:txBody>
      </p:sp>
      <p:sp>
        <p:nvSpPr>
          <p:cNvPr id="78" name="Google Shape;329;p30">
            <a:extLst>
              <a:ext uri="{FF2B5EF4-FFF2-40B4-BE49-F238E27FC236}">
                <a16:creationId xmlns:a16="http://schemas.microsoft.com/office/drawing/2014/main" id="{F2D0DD10-98A9-FFD9-F3C1-4BF78ADE3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4824" y="5416551"/>
            <a:ext cx="2647951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 smtClean="0">
                <a:solidFill>
                  <a:srgbClr val="00B050"/>
                </a:solidFill>
              </a:rPr>
              <a:t>3,9</a:t>
            </a:r>
            <a:endParaRPr lang="ru-RU" altLang="uk-UA" sz="3200" b="1" dirty="0">
              <a:solidFill>
                <a:srgbClr val="00B050"/>
              </a:solidFill>
            </a:endParaRPr>
          </a:p>
        </p:txBody>
      </p:sp>
      <p:sp>
        <p:nvSpPr>
          <p:cNvPr id="44" name="Google Shape;564;p39">
            <a:extLst>
              <a:ext uri="{FF2B5EF4-FFF2-40B4-BE49-F238E27FC236}">
                <a16:creationId xmlns:a16="http://schemas.microsoft.com/office/drawing/2014/main" id="{73E57584-9ECD-3D64-8475-0143472FD38A}"/>
              </a:ext>
            </a:extLst>
          </p:cNvPr>
          <p:cNvSpPr txBox="1">
            <a:spLocks/>
          </p:cNvSpPr>
          <p:nvPr/>
        </p:nvSpPr>
        <p:spPr bwMode="auto">
          <a:xfrm>
            <a:off x="945226" y="994173"/>
            <a:ext cx="10662156" cy="372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91425" rIns="91425" bIns="91425" numCol="1" rtlCol="0" anchor="ctr" anchorCtr="0" compatLnSpc="1">
            <a:prstTxWarp prst="textNoShape">
              <a:avLst/>
            </a:prstTxWarp>
            <a:noAutofit/>
          </a:bodyPr>
          <a:lstStyle>
            <a:lvl1pPr marL="342900" lvl="0" indent="-3429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SzPts val="1100"/>
            </a:pP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014 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Трудове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uk-UA" sz="2400" i="1" dirty="0">
                <a:solidFill>
                  <a:srgbClr val="F2A40D"/>
                </a:solidFill>
              </a:rPr>
              <a:t/>
            </a:r>
            <a:br>
              <a:rPr lang="ru-RU" altLang="uk-UA" sz="2400" i="1" dirty="0">
                <a:solidFill>
                  <a:srgbClr val="F2A40D"/>
                </a:solidFill>
              </a:rPr>
            </a:br>
            <a:endParaRPr lang="ru-RU" altLang="uk-UA" sz="2200" b="1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Google Shape;613;p42">
            <a:extLst>
              <a:ext uri="{FF2B5EF4-FFF2-40B4-BE49-F238E27FC236}">
                <a16:creationId xmlns:a16="http://schemas.microsoft.com/office/drawing/2014/main" id="{9D528836-CDEA-0E8A-F0F1-B55EE70EFCE3}"/>
              </a:ext>
            </a:extLst>
          </p:cNvPr>
          <p:cNvSpPr txBox="1">
            <a:spLocks/>
          </p:cNvSpPr>
          <p:nvPr/>
        </p:nvSpPr>
        <p:spPr bwMode="auto">
          <a:xfrm>
            <a:off x="425991" y="1164785"/>
            <a:ext cx="5158662" cy="5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91425" rIns="91425" bIns="91425" numCol="1" rtlCol="0" anchor="ctr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lvl="0" indent="-3429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</a:pPr>
            <a:r>
              <a:rPr lang="uk-UA" altLang="uk-UA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Семестр</a:t>
            </a:r>
            <a:endParaRPr lang="ru-RU" altLang="uk-UA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Google Shape;613;p42">
            <a:extLst>
              <a:ext uri="{FF2B5EF4-FFF2-40B4-BE49-F238E27FC236}">
                <a16:creationId xmlns:a16="http://schemas.microsoft.com/office/drawing/2014/main" id="{56D500B1-8E21-B27C-6935-BC5ECF3F21A1}"/>
              </a:ext>
            </a:extLst>
          </p:cNvPr>
          <p:cNvSpPr txBox="1">
            <a:spLocks/>
          </p:cNvSpPr>
          <p:nvPr/>
        </p:nvSpPr>
        <p:spPr bwMode="auto">
          <a:xfrm>
            <a:off x="6374023" y="1185031"/>
            <a:ext cx="5158662" cy="5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91425" rIns="91425" bIns="91425" numCol="1" rtlCol="0" anchor="ctr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lvl="0" indent="-3429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</a:pPr>
            <a:r>
              <a:rPr lang="uk-UA" altLang="uk-UA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Атестація</a:t>
            </a:r>
            <a:endParaRPr lang="ru-RU" altLang="uk-UA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3" grpId="0" animBg="1"/>
      <p:bldP spid="45" grpId="0" animBg="1"/>
      <p:bldP spid="47" grpId="0" animBg="1"/>
      <p:bldP spid="56" grpId="0" animBg="1"/>
      <p:bldP spid="59" grpId="0" animBg="1"/>
      <p:bldP spid="61" grpId="0" animBg="1"/>
      <p:bldP spid="63" grpId="0" animBg="1"/>
      <p:bldP spid="72" grpId="0" animBg="1"/>
      <p:bldP spid="73" grpId="0" animBg="1"/>
      <p:bldP spid="74" grpId="0"/>
      <p:bldP spid="76" grpId="0" animBg="1"/>
      <p:bldP spid="77" grpId="0" animBg="1"/>
      <p:bldP spid="7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30">
            <a:extLst>
              <a:ext uri="{FF2B5EF4-FFF2-40B4-BE49-F238E27FC236}">
                <a16:creationId xmlns:a16="http://schemas.microsoft.com/office/drawing/2014/main" id="{601796D6-3DFC-B48C-98E6-2D4EA0EC4F4A}"/>
              </a:ext>
            </a:extLst>
          </p:cNvPr>
          <p:cNvSpPr/>
          <p:nvPr/>
        </p:nvSpPr>
        <p:spPr>
          <a:xfrm>
            <a:off x="4256618" y="1"/>
            <a:ext cx="3649133" cy="2182284"/>
          </a:xfrm>
          <a:prstGeom prst="trapezoid">
            <a:avLst>
              <a:gd name="adj" fmla="val 72234"/>
            </a:avLst>
          </a:prstGeom>
          <a:gradFill>
            <a:gsLst>
              <a:gs pos="0">
                <a:srgbClr val="90DCE2"/>
              </a:gs>
              <a:gs pos="50000">
                <a:srgbClr val="A6E3E7"/>
              </a:gs>
              <a:gs pos="100000">
                <a:schemeClr val="lt1"/>
              </a:gs>
            </a:gsLst>
            <a:lin ang="5400000" scaled="0"/>
          </a:gradFill>
          <a:ln>
            <a:noFill/>
          </a:ln>
        </p:spPr>
        <p:txBody>
          <a:bodyPr spcFirstLastPara="1" lIns="121900" tIns="60933" rIns="121900" bIns="60933" anchor="ctr"/>
          <a:lstStyle/>
          <a:p>
            <a:pPr algn="ctr">
              <a:buClr>
                <a:srgbClr val="000000"/>
              </a:buClr>
              <a:defRPr/>
            </a:pPr>
            <a:endParaRPr sz="2400" ker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819" name="Google Shape;339;p30">
            <a:extLst>
              <a:ext uri="{FF2B5EF4-FFF2-40B4-BE49-F238E27FC236}">
                <a16:creationId xmlns:a16="http://schemas.microsoft.com/office/drawing/2014/main" id="{104DC62B-E040-0073-C2E5-CD78857C4894}"/>
              </a:ext>
            </a:extLst>
          </p:cNvPr>
          <p:cNvSpPr txBox="1">
            <a:spLocks noGrp="1"/>
          </p:cNvSpPr>
          <p:nvPr>
            <p:ph type="title"/>
          </p:nvPr>
        </p:nvSpPr>
        <p:spPr bwMode="auto">
          <a:xfrm>
            <a:off x="19051" y="190501"/>
            <a:ext cx="12192000" cy="80221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uk-UA" altLang="uk-UA" sz="5333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Середній бал</a:t>
            </a:r>
            <a:endParaRPr lang="ru-RU" altLang="uk-UA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21" name="Google Shape;310;p30">
            <a:extLst>
              <a:ext uri="{FF2B5EF4-FFF2-40B4-BE49-F238E27FC236}">
                <a16:creationId xmlns:a16="http://schemas.microsoft.com/office/drawing/2014/main" id="{568EEE60-6401-DBE2-DAB9-8010C013E09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8787343" y="-773641"/>
            <a:ext cx="719667" cy="5556249"/>
          </a:xfrm>
          <a:prstGeom prst="roundRect">
            <a:avLst>
              <a:gd name="adj" fmla="val 44944"/>
            </a:avLst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34822" name="Google Shape;334;p30">
            <a:extLst>
              <a:ext uri="{FF2B5EF4-FFF2-40B4-BE49-F238E27FC236}">
                <a16:creationId xmlns:a16="http://schemas.microsoft.com/office/drawing/2014/main" id="{942AD28B-3E7C-DB6C-2362-412C086074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6233" y="1625600"/>
            <a:ext cx="1305984" cy="73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267" b="1" dirty="0">
                <a:solidFill>
                  <a:srgbClr val="FFFF00"/>
                </a:solidFill>
              </a:rPr>
              <a:t>311</a:t>
            </a:r>
          </a:p>
        </p:txBody>
      </p:sp>
      <p:sp>
        <p:nvSpPr>
          <p:cNvPr id="36" name="Google Shape;310;p30">
            <a:extLst>
              <a:ext uri="{FF2B5EF4-FFF2-40B4-BE49-F238E27FC236}">
                <a16:creationId xmlns:a16="http://schemas.microsoft.com/office/drawing/2014/main" id="{6299987D-8AAA-7F20-966B-C90758E33F9D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0454218" y="910168"/>
            <a:ext cx="626533" cy="218863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chemeClr val="bg1"/>
              </a:solidFill>
            </a:endParaRPr>
          </a:p>
        </p:txBody>
      </p:sp>
      <p:sp>
        <p:nvSpPr>
          <p:cNvPr id="34824" name="Google Shape;329;p30">
            <a:extLst>
              <a:ext uri="{FF2B5EF4-FFF2-40B4-BE49-F238E27FC236}">
                <a16:creationId xmlns:a16="http://schemas.microsoft.com/office/drawing/2014/main" id="{5665BDE1-C767-3986-2DAD-99E74E67F4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3400" y="1646767"/>
            <a:ext cx="2683933" cy="670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chemeClr val="accent1">
                    <a:lumMod val="75000"/>
                  </a:schemeClr>
                </a:solidFill>
              </a:rPr>
              <a:t>6,8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34825" name="Google Shape;310;p30">
            <a:extLst>
              <a:ext uri="{FF2B5EF4-FFF2-40B4-BE49-F238E27FC236}">
                <a16:creationId xmlns:a16="http://schemas.microsoft.com/office/drawing/2014/main" id="{9FA2C1FD-78C3-5A4D-9133-460189B0A8E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8787343" y="119593"/>
            <a:ext cx="719667" cy="5556249"/>
          </a:xfrm>
          <a:prstGeom prst="roundRect">
            <a:avLst>
              <a:gd name="adj" fmla="val 44944"/>
            </a:avLst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43" name="Google Shape;310;p30">
            <a:extLst>
              <a:ext uri="{FF2B5EF4-FFF2-40B4-BE49-F238E27FC236}">
                <a16:creationId xmlns:a16="http://schemas.microsoft.com/office/drawing/2014/main" id="{683F416B-6D1B-3578-1C10-78E50AA20C7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0453160" y="1804460"/>
            <a:ext cx="628649" cy="218863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chemeClr val="bg1"/>
              </a:solidFill>
            </a:endParaRPr>
          </a:p>
        </p:txBody>
      </p:sp>
      <p:sp>
        <p:nvSpPr>
          <p:cNvPr id="34827" name="Google Shape;310;p30">
            <a:extLst>
              <a:ext uri="{FF2B5EF4-FFF2-40B4-BE49-F238E27FC236}">
                <a16:creationId xmlns:a16="http://schemas.microsoft.com/office/drawing/2014/main" id="{67F7B2E6-C370-6F57-74C8-94056E31B826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8810625" y="1014941"/>
            <a:ext cx="719667" cy="5556251"/>
          </a:xfrm>
          <a:prstGeom prst="roundRect">
            <a:avLst>
              <a:gd name="adj" fmla="val 44944"/>
            </a:avLst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45" name="Google Shape;310;p30">
            <a:extLst>
              <a:ext uri="{FF2B5EF4-FFF2-40B4-BE49-F238E27FC236}">
                <a16:creationId xmlns:a16="http://schemas.microsoft.com/office/drawing/2014/main" id="{D3DA3CCD-735C-505E-5578-07713BDAA350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0476443" y="2699809"/>
            <a:ext cx="628651" cy="218863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chemeClr val="bg1"/>
              </a:solidFill>
            </a:endParaRPr>
          </a:p>
        </p:txBody>
      </p:sp>
      <p:sp>
        <p:nvSpPr>
          <p:cNvPr id="34829" name="Google Shape;310;p30">
            <a:extLst>
              <a:ext uri="{FF2B5EF4-FFF2-40B4-BE49-F238E27FC236}">
                <a16:creationId xmlns:a16="http://schemas.microsoft.com/office/drawing/2014/main" id="{6516210F-6E84-2D38-FB31-43E6DE71B676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8787343" y="1876426"/>
            <a:ext cx="719667" cy="5556249"/>
          </a:xfrm>
          <a:prstGeom prst="roundRect">
            <a:avLst>
              <a:gd name="adj" fmla="val 44944"/>
            </a:avLst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47" name="Google Shape;310;p30">
            <a:extLst>
              <a:ext uri="{FF2B5EF4-FFF2-40B4-BE49-F238E27FC236}">
                <a16:creationId xmlns:a16="http://schemas.microsoft.com/office/drawing/2014/main" id="{AC3D5E24-B327-63EA-D7C5-993D237F8A23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0453160" y="3561293"/>
            <a:ext cx="628649" cy="218863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chemeClr val="bg1"/>
              </a:solidFill>
            </a:endParaRPr>
          </a:p>
        </p:txBody>
      </p:sp>
      <p:sp>
        <p:nvSpPr>
          <p:cNvPr id="34831" name="Google Shape;329;p30">
            <a:extLst>
              <a:ext uri="{FF2B5EF4-FFF2-40B4-BE49-F238E27FC236}">
                <a16:creationId xmlns:a16="http://schemas.microsoft.com/office/drawing/2014/main" id="{C8A0A6CC-CAA8-0242-9DFD-A06C370F4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3400" y="2542118"/>
            <a:ext cx="268393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chemeClr val="accent1">
                    <a:lumMod val="75000"/>
                  </a:schemeClr>
                </a:solidFill>
              </a:rPr>
              <a:t>6,4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34832" name="Google Shape;329;p30">
            <a:extLst>
              <a:ext uri="{FF2B5EF4-FFF2-40B4-BE49-F238E27FC236}">
                <a16:creationId xmlns:a16="http://schemas.microsoft.com/office/drawing/2014/main" id="{21E827C2-865C-9F15-0DEC-3B4E5C6227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8800" y="3429001"/>
            <a:ext cx="268393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chemeClr val="accent1">
                    <a:lumMod val="75000"/>
                  </a:schemeClr>
                </a:solidFill>
              </a:rPr>
              <a:t>3,7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34833" name="Google Shape;329;p30">
            <a:extLst>
              <a:ext uri="{FF2B5EF4-FFF2-40B4-BE49-F238E27FC236}">
                <a16:creationId xmlns:a16="http://schemas.microsoft.com/office/drawing/2014/main" id="{7BCA24B4-5270-6213-78A4-66133253C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04351" y="4347330"/>
            <a:ext cx="2683933" cy="670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chemeClr val="accent1">
                    <a:lumMod val="75000"/>
                  </a:schemeClr>
                </a:solidFill>
              </a:rPr>
              <a:t>3,7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34834" name="Google Shape;334;p30">
            <a:extLst>
              <a:ext uri="{FF2B5EF4-FFF2-40B4-BE49-F238E27FC236}">
                <a16:creationId xmlns:a16="http://schemas.microsoft.com/office/drawing/2014/main" id="{9C784CB9-0C99-D491-6AC1-AB4C752D0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6233" y="2540000"/>
            <a:ext cx="1305984" cy="73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267" b="1" dirty="0">
                <a:solidFill>
                  <a:srgbClr val="FFFF00"/>
                </a:solidFill>
              </a:rPr>
              <a:t>321</a:t>
            </a:r>
          </a:p>
        </p:txBody>
      </p:sp>
      <p:sp>
        <p:nvSpPr>
          <p:cNvPr id="34835" name="Google Shape;334;p30">
            <a:extLst>
              <a:ext uri="{FF2B5EF4-FFF2-40B4-BE49-F238E27FC236}">
                <a16:creationId xmlns:a16="http://schemas.microsoft.com/office/drawing/2014/main" id="{40CB2F6E-FCB4-F411-7270-D21E492B8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1" y="3429000"/>
            <a:ext cx="1305983" cy="73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267" b="1" dirty="0">
                <a:solidFill>
                  <a:srgbClr val="FFFF00"/>
                </a:solidFill>
              </a:rPr>
              <a:t>331</a:t>
            </a:r>
          </a:p>
        </p:txBody>
      </p:sp>
      <p:sp>
        <p:nvSpPr>
          <p:cNvPr id="34836" name="Google Shape;334;p30">
            <a:extLst>
              <a:ext uri="{FF2B5EF4-FFF2-40B4-BE49-F238E27FC236}">
                <a16:creationId xmlns:a16="http://schemas.microsoft.com/office/drawing/2014/main" id="{DB928412-7636-01D2-51F5-A1180C465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1" y="4239685"/>
            <a:ext cx="1305983" cy="730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267" b="1" dirty="0">
                <a:solidFill>
                  <a:srgbClr val="FFFF00"/>
                </a:solidFill>
              </a:rPr>
              <a:t>341</a:t>
            </a:r>
          </a:p>
        </p:txBody>
      </p:sp>
      <p:sp>
        <p:nvSpPr>
          <p:cNvPr id="34837" name="Google Shape;310;p30">
            <a:extLst>
              <a:ext uri="{FF2B5EF4-FFF2-40B4-BE49-F238E27FC236}">
                <a16:creationId xmlns:a16="http://schemas.microsoft.com/office/drawing/2014/main" id="{CC530437-50E7-0B01-3573-7CA4AD58045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2732618" y="-762002"/>
            <a:ext cx="719667" cy="5579533"/>
          </a:xfrm>
          <a:prstGeom prst="roundRect">
            <a:avLst>
              <a:gd name="adj" fmla="val 50000"/>
            </a:avLst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34838" name="Google Shape;334;p30">
            <a:extLst>
              <a:ext uri="{FF2B5EF4-FFF2-40B4-BE49-F238E27FC236}">
                <a16:creationId xmlns:a16="http://schemas.microsoft.com/office/drawing/2014/main" id="{B37A92B4-246F-2348-4C3B-17C92B825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867" y="1648885"/>
            <a:ext cx="1305984" cy="730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267" b="1" dirty="0">
                <a:solidFill>
                  <a:srgbClr val="FFFF00"/>
                </a:solidFill>
              </a:rPr>
              <a:t>311</a:t>
            </a:r>
          </a:p>
        </p:txBody>
      </p:sp>
      <p:sp>
        <p:nvSpPr>
          <p:cNvPr id="56" name="Google Shape;310;p30">
            <a:extLst>
              <a:ext uri="{FF2B5EF4-FFF2-40B4-BE49-F238E27FC236}">
                <a16:creationId xmlns:a16="http://schemas.microsoft.com/office/drawing/2014/main" id="{13659635-7222-8ED1-0138-47913CB04FD3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387851" y="933450"/>
            <a:ext cx="626533" cy="218863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chemeClr val="bg1"/>
              </a:solidFill>
            </a:endParaRPr>
          </a:p>
        </p:txBody>
      </p:sp>
      <p:sp>
        <p:nvSpPr>
          <p:cNvPr id="34840" name="Google Shape;329;p30">
            <a:extLst>
              <a:ext uri="{FF2B5EF4-FFF2-40B4-BE49-F238E27FC236}">
                <a16:creationId xmlns:a16="http://schemas.microsoft.com/office/drawing/2014/main" id="{76993544-3358-5181-D6E9-DBFDC4F97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2434" y="1665815"/>
            <a:ext cx="268393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chemeClr val="accent1">
                    <a:lumMod val="75000"/>
                  </a:schemeClr>
                </a:solidFill>
              </a:rPr>
              <a:t>7,2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34841" name="Google Shape;310;p30">
            <a:extLst>
              <a:ext uri="{FF2B5EF4-FFF2-40B4-BE49-F238E27FC236}">
                <a16:creationId xmlns:a16="http://schemas.microsoft.com/office/drawing/2014/main" id="{824E232E-AB83-3916-0F24-77AD96CA0D30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2720976" y="142876"/>
            <a:ext cx="719667" cy="5556249"/>
          </a:xfrm>
          <a:prstGeom prst="roundRect">
            <a:avLst>
              <a:gd name="adj" fmla="val 44944"/>
            </a:avLst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59" name="Google Shape;310;p30">
            <a:extLst>
              <a:ext uri="{FF2B5EF4-FFF2-40B4-BE49-F238E27FC236}">
                <a16:creationId xmlns:a16="http://schemas.microsoft.com/office/drawing/2014/main" id="{B595EFE1-8A08-0ABC-DEE0-64C66F84C9A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387851" y="1826684"/>
            <a:ext cx="626533" cy="218863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chemeClr val="bg1"/>
              </a:solidFill>
            </a:endParaRPr>
          </a:p>
        </p:txBody>
      </p:sp>
      <p:sp>
        <p:nvSpPr>
          <p:cNvPr id="34843" name="Google Shape;310;p30">
            <a:extLst>
              <a:ext uri="{FF2B5EF4-FFF2-40B4-BE49-F238E27FC236}">
                <a16:creationId xmlns:a16="http://schemas.microsoft.com/office/drawing/2014/main" id="{5DB55EA2-D716-5C01-DB21-09EB6533468E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2744259" y="1038225"/>
            <a:ext cx="719667" cy="5556251"/>
          </a:xfrm>
          <a:prstGeom prst="roundRect">
            <a:avLst>
              <a:gd name="adj" fmla="val 44944"/>
            </a:avLst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61" name="Google Shape;310;p30">
            <a:extLst>
              <a:ext uri="{FF2B5EF4-FFF2-40B4-BE49-F238E27FC236}">
                <a16:creationId xmlns:a16="http://schemas.microsoft.com/office/drawing/2014/main" id="{4A3CF1FE-8EB3-5179-C03E-85299433AF2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411135" y="2722034"/>
            <a:ext cx="626533" cy="218863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chemeClr val="bg1"/>
              </a:solidFill>
            </a:endParaRPr>
          </a:p>
        </p:txBody>
      </p:sp>
      <p:sp>
        <p:nvSpPr>
          <p:cNvPr id="34845" name="Google Shape;310;p30">
            <a:extLst>
              <a:ext uri="{FF2B5EF4-FFF2-40B4-BE49-F238E27FC236}">
                <a16:creationId xmlns:a16="http://schemas.microsoft.com/office/drawing/2014/main" id="{164D3BDB-C117-5E10-A58C-B2229C9B74D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2720976" y="1899709"/>
            <a:ext cx="719667" cy="5556249"/>
          </a:xfrm>
          <a:prstGeom prst="roundRect">
            <a:avLst>
              <a:gd name="adj" fmla="val 44944"/>
            </a:avLst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63" name="Google Shape;310;p30">
            <a:extLst>
              <a:ext uri="{FF2B5EF4-FFF2-40B4-BE49-F238E27FC236}">
                <a16:creationId xmlns:a16="http://schemas.microsoft.com/office/drawing/2014/main" id="{D9773727-3473-79F8-DBA5-B7C8571C918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387851" y="3583517"/>
            <a:ext cx="626533" cy="218863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chemeClr val="bg1"/>
              </a:solidFill>
            </a:endParaRPr>
          </a:p>
        </p:txBody>
      </p:sp>
      <p:sp>
        <p:nvSpPr>
          <p:cNvPr id="34847" name="Google Shape;329;p30">
            <a:extLst>
              <a:ext uri="{FF2B5EF4-FFF2-40B4-BE49-F238E27FC236}">
                <a16:creationId xmlns:a16="http://schemas.microsoft.com/office/drawing/2014/main" id="{E2BA5ED4-DFC9-04C6-BD33-D91AA5EA29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7034" y="2565400"/>
            <a:ext cx="2683933" cy="670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chemeClr val="accent1">
                    <a:lumMod val="75000"/>
                  </a:schemeClr>
                </a:solidFill>
              </a:rPr>
              <a:t>6,5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34848" name="Google Shape;329;p30">
            <a:extLst>
              <a:ext uri="{FF2B5EF4-FFF2-40B4-BE49-F238E27FC236}">
                <a16:creationId xmlns:a16="http://schemas.microsoft.com/office/drawing/2014/main" id="{BC6CF429-A0EC-E3BE-5291-66ED3F7C2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2434" y="3452285"/>
            <a:ext cx="268393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chemeClr val="accent1">
                    <a:lumMod val="75000"/>
                  </a:schemeClr>
                </a:solidFill>
              </a:rPr>
              <a:t>3,7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34849" name="Google Shape;329;p30">
            <a:extLst>
              <a:ext uri="{FF2B5EF4-FFF2-40B4-BE49-F238E27FC236}">
                <a16:creationId xmlns:a16="http://schemas.microsoft.com/office/drawing/2014/main" id="{47C4123B-9EC2-27D9-4431-D044B8914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7034" y="4339167"/>
            <a:ext cx="268393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chemeClr val="accent1">
                    <a:lumMod val="75000"/>
                  </a:schemeClr>
                </a:solidFill>
              </a:rPr>
              <a:t>3,7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34850" name="Google Shape;334;p30">
            <a:extLst>
              <a:ext uri="{FF2B5EF4-FFF2-40B4-BE49-F238E27FC236}">
                <a16:creationId xmlns:a16="http://schemas.microsoft.com/office/drawing/2014/main" id="{91E06DE2-4461-ED75-9C5E-A4AF14D2B6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867" y="2561167"/>
            <a:ext cx="1305984" cy="73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267" b="1" dirty="0">
                <a:solidFill>
                  <a:srgbClr val="FFFF00"/>
                </a:solidFill>
              </a:rPr>
              <a:t>321</a:t>
            </a:r>
          </a:p>
        </p:txBody>
      </p:sp>
      <p:sp>
        <p:nvSpPr>
          <p:cNvPr id="34851" name="Google Shape;334;p30">
            <a:extLst>
              <a:ext uri="{FF2B5EF4-FFF2-40B4-BE49-F238E27FC236}">
                <a16:creationId xmlns:a16="http://schemas.microsoft.com/office/drawing/2014/main" id="{98AE33FE-251B-61AF-436E-37B3EE47D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7385" y="3452285"/>
            <a:ext cx="1305983" cy="730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267" b="1" dirty="0">
                <a:solidFill>
                  <a:srgbClr val="FFFF00"/>
                </a:solidFill>
              </a:rPr>
              <a:t>331</a:t>
            </a:r>
          </a:p>
        </p:txBody>
      </p:sp>
      <p:sp>
        <p:nvSpPr>
          <p:cNvPr id="34852" name="Google Shape;334;p30">
            <a:extLst>
              <a:ext uri="{FF2B5EF4-FFF2-40B4-BE49-F238E27FC236}">
                <a16:creationId xmlns:a16="http://schemas.microsoft.com/office/drawing/2014/main" id="{EB6D3B9B-BEB3-139A-F5FC-7FA034A33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7385" y="4260852"/>
            <a:ext cx="1305983" cy="730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267" b="1" dirty="0">
                <a:solidFill>
                  <a:srgbClr val="FFFF00"/>
                </a:solidFill>
              </a:rPr>
              <a:t>341</a:t>
            </a:r>
          </a:p>
        </p:txBody>
      </p:sp>
      <p:sp>
        <p:nvSpPr>
          <p:cNvPr id="44" name="Google Shape;564;p39">
            <a:extLst>
              <a:ext uri="{FF2B5EF4-FFF2-40B4-BE49-F238E27FC236}">
                <a16:creationId xmlns:a16="http://schemas.microsoft.com/office/drawing/2014/main" id="{8A0474A2-2CF2-5FCC-3E94-43F33154C47D}"/>
              </a:ext>
            </a:extLst>
          </p:cNvPr>
          <p:cNvSpPr txBox="1">
            <a:spLocks/>
          </p:cNvSpPr>
          <p:nvPr/>
        </p:nvSpPr>
        <p:spPr bwMode="auto">
          <a:xfrm>
            <a:off x="446708" y="830793"/>
            <a:ext cx="11438377" cy="372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121900" rIns="121900" bIns="121900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F2A40D"/>
              </a:buClr>
              <a:buFont typeface="Arial" panose="020B0604020202020204" pitchFamily="34" charset="0"/>
              <a:buNone/>
            </a:pP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014 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культура) </a:t>
            </a:r>
          </a:p>
        </p:txBody>
      </p:sp>
      <p:sp>
        <p:nvSpPr>
          <p:cNvPr id="46" name="Google Shape;613;p42">
            <a:extLst>
              <a:ext uri="{FF2B5EF4-FFF2-40B4-BE49-F238E27FC236}">
                <a16:creationId xmlns:a16="http://schemas.microsoft.com/office/drawing/2014/main" id="{C21F0D34-00B7-C14E-BD20-5AA93BBB13AA}"/>
              </a:ext>
            </a:extLst>
          </p:cNvPr>
          <p:cNvSpPr txBox="1">
            <a:spLocks/>
          </p:cNvSpPr>
          <p:nvPr/>
        </p:nvSpPr>
        <p:spPr bwMode="auto">
          <a:xfrm>
            <a:off x="415135" y="1201967"/>
            <a:ext cx="5158662" cy="5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91425" rIns="91425" bIns="91425" numCol="1" rtlCol="0" anchor="ctr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lvl="0" indent="-3429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</a:pPr>
            <a:r>
              <a:rPr lang="uk-UA" altLang="uk-UA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Семестр</a:t>
            </a:r>
            <a:endParaRPr lang="ru-RU" altLang="uk-UA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Google Shape;613;p42">
            <a:extLst>
              <a:ext uri="{FF2B5EF4-FFF2-40B4-BE49-F238E27FC236}">
                <a16:creationId xmlns:a16="http://schemas.microsoft.com/office/drawing/2014/main" id="{1B75C5B2-D6D4-5B49-FC5B-B8F92B02BCDA}"/>
              </a:ext>
            </a:extLst>
          </p:cNvPr>
          <p:cNvSpPr txBox="1">
            <a:spLocks/>
          </p:cNvSpPr>
          <p:nvPr/>
        </p:nvSpPr>
        <p:spPr bwMode="auto">
          <a:xfrm>
            <a:off x="6445251" y="1211944"/>
            <a:ext cx="5158662" cy="5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91425" rIns="91425" bIns="91425" numCol="1" rtlCol="0" anchor="ctr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lvl="0" indent="-3429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</a:pPr>
            <a:r>
              <a:rPr lang="uk-UA" altLang="uk-UA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Атестація</a:t>
            </a:r>
            <a:endParaRPr lang="ru-RU" altLang="uk-UA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4" name="Группа 53"/>
          <p:cNvGrpSpPr/>
          <p:nvPr/>
        </p:nvGrpSpPr>
        <p:grpSpPr>
          <a:xfrm>
            <a:off x="2127795" y="5439832"/>
            <a:ext cx="2302933" cy="721784"/>
            <a:chOff x="4303182" y="5329765"/>
            <a:chExt cx="2302933" cy="721784"/>
          </a:xfrm>
        </p:grpSpPr>
        <p:sp>
          <p:nvSpPr>
            <p:cNvPr id="55" name="Google Shape;310;p30">
              <a:extLst>
                <a:ext uri="{FF2B5EF4-FFF2-40B4-BE49-F238E27FC236}">
                  <a16:creationId xmlns:a16="http://schemas.microsoft.com/office/drawing/2014/main" id="{F71B0777-A0B4-1E9A-86CA-99E9BC6E12D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5093757" y="4539190"/>
              <a:ext cx="721784" cy="2302933"/>
            </a:xfrm>
            <a:prstGeom prst="roundRect">
              <a:avLst>
                <a:gd name="adj" fmla="val 44944"/>
              </a:avLst>
            </a:prstGeom>
            <a:solidFill>
              <a:srgbClr val="F2A4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1900" tIns="60933" rIns="121900" bIns="60933" anchor="ctr"/>
            <a:lstStyle>
              <a:lvl1pPr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 hangingPunct="1">
                <a:buClr>
                  <a:srgbClr val="000000"/>
                </a:buClr>
                <a:buFont typeface="Arial" panose="020B0604020202020204" pitchFamily="34" charset="0"/>
                <a:buNone/>
              </a:pPr>
              <a:endParaRPr lang="ru-RU" altLang="uk-UA" sz="2400">
                <a:solidFill>
                  <a:srgbClr val="FFFFFF"/>
                </a:solidFill>
              </a:endParaRPr>
            </a:p>
          </p:txBody>
        </p:sp>
        <p:sp>
          <p:nvSpPr>
            <p:cNvPr id="57" name="Google Shape;310;p30">
              <a:extLst>
                <a:ext uri="{FF2B5EF4-FFF2-40B4-BE49-F238E27FC236}">
                  <a16:creationId xmlns:a16="http://schemas.microsoft.com/office/drawing/2014/main" id="{3F627CBC-895F-C709-3E28-7507D8ACE52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5140323" y="4596339"/>
              <a:ext cx="628651" cy="218863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vert" lIns="121900" tIns="60933" rIns="121900" bIns="60933" anchor="ctr"/>
            <a:lstStyle>
              <a:lvl1pPr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 hangingPunct="1">
                <a:buClr>
                  <a:srgbClr val="000000"/>
                </a:buClr>
                <a:buFont typeface="Arial" panose="020B0604020202020204" pitchFamily="34" charset="0"/>
                <a:buNone/>
              </a:pPr>
              <a:endParaRPr lang="ru-RU" altLang="uk-UA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0" name="Группа 69"/>
          <p:cNvGrpSpPr/>
          <p:nvPr/>
        </p:nvGrpSpPr>
        <p:grpSpPr>
          <a:xfrm>
            <a:off x="8521701" y="5389181"/>
            <a:ext cx="2302933" cy="721784"/>
            <a:chOff x="4303182" y="5329765"/>
            <a:chExt cx="2302933" cy="721784"/>
          </a:xfrm>
        </p:grpSpPr>
        <p:sp>
          <p:nvSpPr>
            <p:cNvPr id="71" name="Google Shape;310;p30">
              <a:extLst>
                <a:ext uri="{FF2B5EF4-FFF2-40B4-BE49-F238E27FC236}">
                  <a16:creationId xmlns:a16="http://schemas.microsoft.com/office/drawing/2014/main" id="{F71B0777-A0B4-1E9A-86CA-99E9BC6E12D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5093757" y="4539190"/>
              <a:ext cx="721784" cy="2302933"/>
            </a:xfrm>
            <a:prstGeom prst="roundRect">
              <a:avLst>
                <a:gd name="adj" fmla="val 44944"/>
              </a:avLst>
            </a:prstGeom>
            <a:solidFill>
              <a:srgbClr val="F2A4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1900" tIns="60933" rIns="121900" bIns="60933" anchor="ctr"/>
            <a:lstStyle>
              <a:lvl1pPr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 hangingPunct="1">
                <a:buClr>
                  <a:srgbClr val="000000"/>
                </a:buClr>
                <a:buFont typeface="Arial" panose="020B0604020202020204" pitchFamily="34" charset="0"/>
                <a:buNone/>
              </a:pPr>
              <a:endParaRPr lang="ru-RU" altLang="uk-UA" sz="2400">
                <a:solidFill>
                  <a:srgbClr val="FFFFFF"/>
                </a:solidFill>
              </a:endParaRPr>
            </a:p>
          </p:txBody>
        </p:sp>
        <p:sp>
          <p:nvSpPr>
            <p:cNvPr id="75" name="Google Shape;310;p30">
              <a:extLst>
                <a:ext uri="{FF2B5EF4-FFF2-40B4-BE49-F238E27FC236}">
                  <a16:creationId xmlns:a16="http://schemas.microsoft.com/office/drawing/2014/main" id="{3F627CBC-895F-C709-3E28-7507D8ACE52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5140323" y="4595282"/>
              <a:ext cx="628651" cy="218863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vert" lIns="121900" tIns="60933" rIns="121900" bIns="60933" anchor="ctr"/>
            <a:lstStyle>
              <a:lvl1pPr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 hangingPunct="1">
                <a:buClr>
                  <a:srgbClr val="000000"/>
                </a:buClr>
                <a:buFont typeface="Arial" panose="020B0604020202020204" pitchFamily="34" charset="0"/>
                <a:buNone/>
              </a:pPr>
              <a:endParaRPr lang="ru-RU" altLang="uk-UA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79" name="Google Shape;329;p30">
            <a:extLst>
              <a:ext uri="{FF2B5EF4-FFF2-40B4-BE49-F238E27FC236}">
                <a16:creationId xmlns:a16="http://schemas.microsoft.com/office/drawing/2014/main" id="{AD590DF1-BEA9-4032-FF95-D1338BEE6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6344" y="5468683"/>
            <a:ext cx="264583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200" b="1" dirty="0" smtClean="0">
                <a:solidFill>
                  <a:srgbClr val="00B050"/>
                </a:solidFill>
              </a:rPr>
              <a:t>3,72</a:t>
            </a:r>
            <a:endParaRPr lang="ru-RU" altLang="uk-UA" sz="3200" b="1" dirty="0">
              <a:solidFill>
                <a:srgbClr val="00B050"/>
              </a:solidFill>
            </a:endParaRPr>
          </a:p>
        </p:txBody>
      </p:sp>
      <p:sp>
        <p:nvSpPr>
          <p:cNvPr id="80" name="Google Shape;329;p30">
            <a:extLst>
              <a:ext uri="{FF2B5EF4-FFF2-40B4-BE49-F238E27FC236}">
                <a16:creationId xmlns:a16="http://schemas.microsoft.com/office/drawing/2014/main" id="{AD590DF1-BEA9-4032-FF95-D1338BEE6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8625" y="5412465"/>
            <a:ext cx="264583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200" b="1" dirty="0" smtClean="0">
                <a:solidFill>
                  <a:srgbClr val="00B050"/>
                </a:solidFill>
              </a:rPr>
              <a:t>3,65</a:t>
            </a:r>
            <a:endParaRPr lang="ru-RU" altLang="uk-UA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2431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3" grpId="0" animBg="1"/>
      <p:bldP spid="45" grpId="0" animBg="1"/>
      <p:bldP spid="47" grpId="0" animBg="1"/>
      <p:bldP spid="56" grpId="0" animBg="1"/>
      <p:bldP spid="59" grpId="0" animBg="1"/>
      <p:bldP spid="61" grpId="0" animBg="1"/>
      <p:bldP spid="63" grpId="0" animBg="1"/>
      <p:bldP spid="79" grpId="0"/>
      <p:bldP spid="8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C15181B-B13B-76C5-01C1-235172678F7C}"/>
              </a:ext>
            </a:extLst>
          </p:cNvPr>
          <p:cNvSpPr/>
          <p:nvPr/>
        </p:nvSpPr>
        <p:spPr>
          <a:xfrm>
            <a:off x="-14817" y="1375834"/>
            <a:ext cx="12217401" cy="789517"/>
          </a:xfrm>
          <a:prstGeom prst="rect">
            <a:avLst/>
          </a:prstGeom>
          <a:solidFill>
            <a:srgbClr val="32A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ru-RU" sz="2400" kern="0">
              <a:sym typeface="Arial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F7B4FDD0-35A4-9D72-EB81-C42F1638240E}"/>
              </a:ext>
            </a:extLst>
          </p:cNvPr>
          <p:cNvSpPr/>
          <p:nvPr/>
        </p:nvSpPr>
        <p:spPr>
          <a:xfrm>
            <a:off x="0" y="2442634"/>
            <a:ext cx="12192000" cy="108161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ru-RU" sz="2400" kern="0">
              <a:sym typeface="Arial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07C7711-7112-7B11-2CAB-B0992EF1FF9C}"/>
              </a:ext>
            </a:extLst>
          </p:cNvPr>
          <p:cNvSpPr/>
          <p:nvPr/>
        </p:nvSpPr>
        <p:spPr>
          <a:xfrm>
            <a:off x="-14817" y="3797301"/>
            <a:ext cx="12192001" cy="1081617"/>
          </a:xfrm>
          <a:prstGeom prst="rect">
            <a:avLst/>
          </a:prstGeom>
          <a:solidFill>
            <a:srgbClr val="F2A4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ru-RU" sz="2400" kern="0">
              <a:sym typeface="Arial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A2463E1D-1743-CB75-03E8-448E072BC043}"/>
              </a:ext>
            </a:extLst>
          </p:cNvPr>
          <p:cNvSpPr/>
          <p:nvPr/>
        </p:nvSpPr>
        <p:spPr>
          <a:xfrm>
            <a:off x="0" y="5154084"/>
            <a:ext cx="12177184" cy="108161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ru-RU" sz="2400" kern="0">
              <a:sym typeface="Arial"/>
            </a:endParaRPr>
          </a:p>
        </p:txBody>
      </p:sp>
      <p:pic>
        <p:nvPicPr>
          <p:cNvPr id="36870" name="Google Shape;347;p31">
            <a:extLst>
              <a:ext uri="{FF2B5EF4-FFF2-40B4-BE49-F238E27FC236}">
                <a16:creationId xmlns:a16="http://schemas.microsoft.com/office/drawing/2014/main" id="{CC24B1E0-3E01-24C0-50A2-486ABAFB6EF0}"/>
              </a:ext>
            </a:extLst>
          </p:cNvPr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5" r="5405" b="65633"/>
          <a:stretch>
            <a:fillRect/>
          </a:stretch>
        </p:blipFill>
        <p:spPr bwMode="auto">
          <a:xfrm>
            <a:off x="8451852" y="1231901"/>
            <a:ext cx="1924049" cy="5363633"/>
          </a:xfrm>
          <a:prstGeom prst="rect">
            <a:avLst/>
          </a:prstGeom>
          <a:solidFill>
            <a:srgbClr val="D8D8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1" name="Google Shape;339;p30">
            <a:extLst>
              <a:ext uri="{FF2B5EF4-FFF2-40B4-BE49-F238E27FC236}">
                <a16:creationId xmlns:a16="http://schemas.microsoft.com/office/drawing/2014/main" id="{7B103C2E-042D-E147-5806-BD17C1499221}"/>
              </a:ext>
            </a:extLst>
          </p:cNvPr>
          <p:cNvSpPr txBox="1">
            <a:spLocks/>
          </p:cNvSpPr>
          <p:nvPr/>
        </p:nvSpPr>
        <p:spPr bwMode="auto">
          <a:xfrm>
            <a:off x="10584" y="-14817"/>
            <a:ext cx="12192000" cy="802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121900" rIns="121900" bIns="121900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4267" b="1" dirty="0">
                <a:solidFill>
                  <a:schemeClr val="accent1"/>
                </a:solidFill>
              </a:rPr>
              <a:t>Загальний аналіз успішності</a:t>
            </a:r>
            <a:endParaRPr lang="uk-UA" altLang="uk-UA" sz="1467" b="1" dirty="0">
              <a:solidFill>
                <a:schemeClr val="accent1"/>
              </a:solidFill>
            </a:endParaRPr>
          </a:p>
        </p:txBody>
      </p:sp>
      <p:sp>
        <p:nvSpPr>
          <p:cNvPr id="36872" name="Google Shape;340;p30">
            <a:extLst>
              <a:ext uri="{FF2B5EF4-FFF2-40B4-BE49-F238E27FC236}">
                <a16:creationId xmlns:a16="http://schemas.microsoft.com/office/drawing/2014/main" id="{869F499D-1417-6BA0-DA93-B6BD55B44E12}"/>
              </a:ext>
            </a:extLst>
          </p:cNvPr>
          <p:cNvSpPr txBox="1">
            <a:spLocks/>
          </p:cNvSpPr>
          <p:nvPr/>
        </p:nvSpPr>
        <p:spPr bwMode="auto">
          <a:xfrm>
            <a:off x="33867" y="738718"/>
            <a:ext cx="12143317" cy="374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121900" rIns="121900" bIns="121900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/>
            <a:r>
              <a:rPr lang="ru-RU" alt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014 </a:t>
            </a:r>
            <a:r>
              <a:rPr lang="ru-RU" altLang="uk-UA" sz="24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</a:t>
            </a:r>
            <a:r>
              <a:rPr lang="ru-RU" alt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  <a:r>
              <a:rPr lang="ru-RU" alt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uk-UA" sz="24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Трудове</a:t>
            </a:r>
            <a:r>
              <a:rPr lang="ru-RU" alt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alt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uk-UA" sz="24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alt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uk-UA" sz="2000" i="1" dirty="0">
                <a:solidFill>
                  <a:srgbClr val="F2A40D"/>
                </a:solidFill>
              </a:rPr>
              <a:t/>
            </a:r>
            <a:br>
              <a:rPr lang="ru-RU" altLang="uk-UA" sz="2000" i="1" dirty="0">
                <a:solidFill>
                  <a:srgbClr val="F2A40D"/>
                </a:solidFill>
              </a:rPr>
            </a:br>
            <a:endParaRPr lang="uk-UA" sz="1050" b="1" dirty="0"/>
          </a:p>
        </p:txBody>
      </p:sp>
      <p:pic>
        <p:nvPicPr>
          <p:cNvPr id="36873" name="Google Shape;347;p31">
            <a:extLst>
              <a:ext uri="{FF2B5EF4-FFF2-40B4-BE49-F238E27FC236}">
                <a16:creationId xmlns:a16="http://schemas.microsoft.com/office/drawing/2014/main" id="{CCB35BB9-0433-6CE3-EA9E-38C78CF2631E}"/>
              </a:ext>
            </a:extLst>
          </p:cNvPr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5" r="5405" b="65633"/>
          <a:stretch>
            <a:fillRect/>
          </a:stretch>
        </p:blipFill>
        <p:spPr bwMode="auto">
          <a:xfrm>
            <a:off x="6375401" y="1231901"/>
            <a:ext cx="1833033" cy="5363633"/>
          </a:xfrm>
          <a:prstGeom prst="rect">
            <a:avLst/>
          </a:prstGeom>
          <a:solidFill>
            <a:srgbClr val="D8D8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4" name="Google Shape;347;p31">
            <a:extLst>
              <a:ext uri="{FF2B5EF4-FFF2-40B4-BE49-F238E27FC236}">
                <a16:creationId xmlns:a16="http://schemas.microsoft.com/office/drawing/2014/main" id="{EEF787D5-62A6-27D4-0207-EBD9D2506A0F}"/>
              </a:ext>
            </a:extLst>
          </p:cNvPr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5" r="5405" b="65633"/>
          <a:stretch>
            <a:fillRect/>
          </a:stretch>
        </p:blipFill>
        <p:spPr bwMode="auto">
          <a:xfrm>
            <a:off x="4381501" y="1231901"/>
            <a:ext cx="1767417" cy="5363633"/>
          </a:xfrm>
          <a:prstGeom prst="rect">
            <a:avLst/>
          </a:prstGeom>
          <a:solidFill>
            <a:srgbClr val="D8D8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5" name="Google Shape;347;p31">
            <a:extLst>
              <a:ext uri="{FF2B5EF4-FFF2-40B4-BE49-F238E27FC236}">
                <a16:creationId xmlns:a16="http://schemas.microsoft.com/office/drawing/2014/main" id="{A8D43D73-7EDD-0C0C-98B0-395005F1BC5C}"/>
              </a:ext>
            </a:extLst>
          </p:cNvPr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5" r="5405" b="65633"/>
          <a:stretch>
            <a:fillRect/>
          </a:stretch>
        </p:blipFill>
        <p:spPr bwMode="auto">
          <a:xfrm>
            <a:off x="2415118" y="1231901"/>
            <a:ext cx="1758949" cy="5363633"/>
          </a:xfrm>
          <a:prstGeom prst="rect">
            <a:avLst/>
          </a:prstGeom>
          <a:solidFill>
            <a:srgbClr val="D8D8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6" name="Google Shape;334;p30">
            <a:extLst>
              <a:ext uri="{FF2B5EF4-FFF2-40B4-BE49-F238E27FC236}">
                <a16:creationId xmlns:a16="http://schemas.microsoft.com/office/drawing/2014/main" id="{EE225605-D143-C647-EB28-B9D718FB9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6117" y="1452034"/>
            <a:ext cx="2937935" cy="71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200" b="1" dirty="0" err="1">
                <a:solidFill>
                  <a:schemeClr val="bg1"/>
                </a:solidFill>
              </a:rPr>
              <a:t>Категорія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36877" name="Google Shape;334;p30">
            <a:extLst>
              <a:ext uri="{FF2B5EF4-FFF2-40B4-BE49-F238E27FC236}">
                <a16:creationId xmlns:a16="http://schemas.microsoft.com/office/drawing/2014/main" id="{1D45317C-762D-653F-F5D6-294BEC3D52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11150" y="2713567"/>
            <a:ext cx="2937935" cy="643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2667" b="1" dirty="0" err="1">
                <a:solidFill>
                  <a:schemeClr val="bg1"/>
                </a:solidFill>
              </a:rPr>
              <a:t>Відмінники</a:t>
            </a:r>
            <a:r>
              <a:rPr lang="uk-UA" altLang="uk-UA" sz="2400" b="1" dirty="0">
                <a:solidFill>
                  <a:schemeClr val="bg1"/>
                </a:solidFill>
              </a:rPr>
              <a:t> </a:t>
            </a:r>
            <a:endParaRPr lang="ru-RU" altLang="uk-UA" sz="2400" b="1" dirty="0">
              <a:solidFill>
                <a:schemeClr val="bg1"/>
              </a:solidFill>
            </a:endParaRPr>
          </a:p>
        </p:txBody>
      </p:sp>
      <p:sp>
        <p:nvSpPr>
          <p:cNvPr id="36878" name="Google Shape;334;p30">
            <a:extLst>
              <a:ext uri="{FF2B5EF4-FFF2-40B4-BE49-F238E27FC236}">
                <a16:creationId xmlns:a16="http://schemas.microsoft.com/office/drawing/2014/main" id="{8F14F147-30A6-8BF6-2BF0-027833FC4E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6117" y="4070351"/>
            <a:ext cx="2937935" cy="63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667" b="1" dirty="0">
                <a:solidFill>
                  <a:schemeClr val="bg1"/>
                </a:solidFill>
              </a:rPr>
              <a:t>Без «3»</a:t>
            </a:r>
            <a:endParaRPr lang="ru-RU" altLang="uk-UA" sz="2400" b="1" dirty="0">
              <a:solidFill>
                <a:schemeClr val="bg1"/>
              </a:solidFill>
            </a:endParaRPr>
          </a:p>
        </p:txBody>
      </p:sp>
      <p:sp>
        <p:nvSpPr>
          <p:cNvPr id="36879" name="Google Shape;334;p30">
            <a:extLst>
              <a:ext uri="{FF2B5EF4-FFF2-40B4-BE49-F238E27FC236}">
                <a16:creationId xmlns:a16="http://schemas.microsoft.com/office/drawing/2014/main" id="{32F5A807-52A5-1C99-8696-CF4B6B126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6117" y="5414434"/>
            <a:ext cx="2937935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667" b="1" dirty="0">
                <a:solidFill>
                  <a:schemeClr val="bg1"/>
                </a:solidFill>
              </a:rPr>
              <a:t>З 1-2 «3»</a:t>
            </a:r>
            <a:endParaRPr lang="ru-RU" altLang="uk-UA" sz="2400" b="1" dirty="0">
              <a:solidFill>
                <a:schemeClr val="bg1"/>
              </a:solidFill>
            </a:endParaRPr>
          </a:p>
        </p:txBody>
      </p:sp>
      <p:sp>
        <p:nvSpPr>
          <p:cNvPr id="36880" name="Google Shape;334;p30">
            <a:extLst>
              <a:ext uri="{FF2B5EF4-FFF2-40B4-BE49-F238E27FC236}">
                <a16:creationId xmlns:a16="http://schemas.microsoft.com/office/drawing/2014/main" id="{A31D591E-7BE9-0EA5-5920-9EBAD1179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9934" y="2624667"/>
            <a:ext cx="1725084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r>
              <a:rPr lang="uk-UA" altLang="uk-UA" sz="3200" b="1" dirty="0">
                <a:solidFill>
                  <a:srgbClr val="00B050"/>
                </a:solidFill>
              </a:rPr>
              <a:t>-</a:t>
            </a:r>
            <a:endParaRPr lang="ru-RU" altLang="uk-UA" sz="2667" b="1" dirty="0">
              <a:solidFill>
                <a:srgbClr val="00B050"/>
              </a:solidFill>
            </a:endParaRPr>
          </a:p>
        </p:txBody>
      </p:sp>
      <p:sp>
        <p:nvSpPr>
          <p:cNvPr id="36881" name="Google Shape;334;p30">
            <a:extLst>
              <a:ext uri="{FF2B5EF4-FFF2-40B4-BE49-F238E27FC236}">
                <a16:creationId xmlns:a16="http://schemas.microsoft.com/office/drawing/2014/main" id="{BA4B1360-BBA1-EE0D-BCED-6B45DD827A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01" y="2611967"/>
            <a:ext cx="1750484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r>
              <a:rPr lang="uk-UA" altLang="uk-UA" sz="3200" b="1" dirty="0">
                <a:solidFill>
                  <a:srgbClr val="00B050"/>
                </a:solidFill>
              </a:rPr>
              <a:t>2</a:t>
            </a:r>
            <a:endParaRPr lang="ru-RU" altLang="uk-UA" sz="2667" b="1" dirty="0">
              <a:solidFill>
                <a:srgbClr val="00B050"/>
              </a:solidFill>
            </a:endParaRPr>
          </a:p>
        </p:txBody>
      </p:sp>
      <p:pic>
        <p:nvPicPr>
          <p:cNvPr id="36882" name="Google Shape;347;p31">
            <a:extLst>
              <a:ext uri="{FF2B5EF4-FFF2-40B4-BE49-F238E27FC236}">
                <a16:creationId xmlns:a16="http://schemas.microsoft.com/office/drawing/2014/main" id="{15D68F8B-7C14-557A-C7D6-9BFB201C5E80}"/>
              </a:ext>
            </a:extLst>
          </p:cNvPr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5" r="5405" b="65633"/>
          <a:stretch>
            <a:fillRect/>
          </a:stretch>
        </p:blipFill>
        <p:spPr bwMode="auto">
          <a:xfrm>
            <a:off x="10534651" y="1231901"/>
            <a:ext cx="1500716" cy="5363633"/>
          </a:xfrm>
          <a:prstGeom prst="rect">
            <a:avLst/>
          </a:prstGeom>
          <a:solidFill>
            <a:srgbClr val="D8D8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83" name="Google Shape;334;p30">
            <a:extLst>
              <a:ext uri="{FF2B5EF4-FFF2-40B4-BE49-F238E27FC236}">
                <a16:creationId xmlns:a16="http://schemas.microsoft.com/office/drawing/2014/main" id="{69671940-5697-555F-66D8-F42841F5F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5401" y="2624667"/>
            <a:ext cx="1833033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r>
              <a:rPr lang="uk-UA" altLang="uk-UA" sz="3200" b="1" dirty="0">
                <a:solidFill>
                  <a:srgbClr val="00B050"/>
                </a:solidFill>
              </a:rPr>
              <a:t>-</a:t>
            </a:r>
            <a:endParaRPr lang="ru-RU" altLang="uk-UA" sz="2667" b="1" dirty="0">
              <a:solidFill>
                <a:srgbClr val="00B050"/>
              </a:solidFill>
            </a:endParaRPr>
          </a:p>
        </p:txBody>
      </p:sp>
      <p:sp>
        <p:nvSpPr>
          <p:cNvPr id="36884" name="Google Shape;334;p30">
            <a:extLst>
              <a:ext uri="{FF2B5EF4-FFF2-40B4-BE49-F238E27FC236}">
                <a16:creationId xmlns:a16="http://schemas.microsoft.com/office/drawing/2014/main" id="{0AD624C4-7AE9-C782-15FF-F7334606A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1851" y="2624667"/>
            <a:ext cx="1940983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rgbClr val="00B050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8773D77-AB31-7589-1DE6-A8F124956E4D}"/>
              </a:ext>
            </a:extLst>
          </p:cNvPr>
          <p:cNvSpPr/>
          <p:nvPr/>
        </p:nvSpPr>
        <p:spPr>
          <a:xfrm>
            <a:off x="10584" y="3797301"/>
            <a:ext cx="12166600" cy="1081617"/>
          </a:xfrm>
          <a:prstGeom prst="rect">
            <a:avLst/>
          </a:prstGeom>
          <a:noFill/>
          <a:ln>
            <a:solidFill>
              <a:srgbClr val="F2A4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ru-RU" sz="2400" kern="0">
              <a:sym typeface="Arial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8A784F22-B57B-97A2-AC99-B0A202ACCE27}"/>
              </a:ext>
            </a:extLst>
          </p:cNvPr>
          <p:cNvSpPr/>
          <p:nvPr/>
        </p:nvSpPr>
        <p:spPr>
          <a:xfrm>
            <a:off x="10584" y="2457451"/>
            <a:ext cx="12200467" cy="108161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ru-RU" sz="2400" kern="0">
              <a:sym typeface="Arial"/>
            </a:endParaRPr>
          </a:p>
        </p:txBody>
      </p:sp>
      <p:sp>
        <p:nvSpPr>
          <p:cNvPr id="36887" name="Google Shape;334;p30">
            <a:extLst>
              <a:ext uri="{FF2B5EF4-FFF2-40B4-BE49-F238E27FC236}">
                <a16:creationId xmlns:a16="http://schemas.microsoft.com/office/drawing/2014/main" id="{11E3FA07-9AFD-9183-4331-4926376CC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6651" y="3964518"/>
            <a:ext cx="1767416" cy="717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r>
              <a:rPr lang="uk-UA" altLang="uk-UA" sz="3200" b="1" dirty="0">
                <a:solidFill>
                  <a:srgbClr val="FF9900"/>
                </a:solidFill>
              </a:rPr>
              <a:t>6</a:t>
            </a:r>
            <a:endParaRPr lang="ru-RU" altLang="uk-UA" sz="2667" b="1" dirty="0">
              <a:solidFill>
                <a:srgbClr val="FF9900"/>
              </a:solidFill>
            </a:endParaRPr>
          </a:p>
        </p:txBody>
      </p:sp>
      <p:sp>
        <p:nvSpPr>
          <p:cNvPr id="36888" name="Google Shape;334;p30">
            <a:extLst>
              <a:ext uri="{FF2B5EF4-FFF2-40B4-BE49-F238E27FC236}">
                <a16:creationId xmlns:a16="http://schemas.microsoft.com/office/drawing/2014/main" id="{9C7080D8-E93B-DC9A-F0F9-53828A10F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6651" y="5348818"/>
            <a:ext cx="1748367" cy="717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667" b="1" dirty="0">
                <a:solidFill>
                  <a:srgbClr val="E46C0A"/>
                </a:solidFill>
              </a:rPr>
              <a:t> </a:t>
            </a:r>
            <a:r>
              <a:rPr lang="uk-UA" altLang="uk-UA" sz="2800" b="1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endParaRPr lang="ru-RU" altLang="uk-UA" sz="2667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DA93D602-4F08-4961-36E0-85FA4DE996AE}"/>
              </a:ext>
            </a:extLst>
          </p:cNvPr>
          <p:cNvSpPr/>
          <p:nvPr/>
        </p:nvSpPr>
        <p:spPr>
          <a:xfrm>
            <a:off x="-6350" y="1371601"/>
            <a:ext cx="12200468" cy="793751"/>
          </a:xfrm>
          <a:prstGeom prst="rect">
            <a:avLst/>
          </a:prstGeom>
          <a:noFill/>
          <a:ln>
            <a:solidFill>
              <a:srgbClr val="32AE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ru-RU" sz="2400" kern="0">
              <a:sym typeface="Arial"/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51364CC0-6D39-6F3F-0FF9-A3861CE117E1}"/>
              </a:ext>
            </a:extLst>
          </p:cNvPr>
          <p:cNvSpPr/>
          <p:nvPr/>
        </p:nvSpPr>
        <p:spPr>
          <a:xfrm>
            <a:off x="10584" y="1399117"/>
            <a:ext cx="2396067" cy="4849283"/>
          </a:xfrm>
          <a:prstGeom prst="rect">
            <a:avLst/>
          </a:prstGeom>
          <a:noFill/>
          <a:ln>
            <a:solidFill>
              <a:srgbClr val="32AE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ru-RU" sz="2400" kern="0">
              <a:sym typeface="Arial"/>
            </a:endParaRPr>
          </a:p>
        </p:txBody>
      </p:sp>
      <p:sp>
        <p:nvSpPr>
          <p:cNvPr id="36891" name="Google Shape;334;p30">
            <a:extLst>
              <a:ext uri="{FF2B5EF4-FFF2-40B4-BE49-F238E27FC236}">
                <a16:creationId xmlns:a16="http://schemas.microsoft.com/office/drawing/2014/main" id="{8484EE0F-A47A-04CA-5933-6463238DC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6684" y="1405468"/>
            <a:ext cx="2935816" cy="71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rgbClr val="32AEB8"/>
                </a:solidFill>
              </a:rPr>
              <a:t>211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36892" name="Google Shape;334;p30">
            <a:extLst>
              <a:ext uri="{FF2B5EF4-FFF2-40B4-BE49-F238E27FC236}">
                <a16:creationId xmlns:a16="http://schemas.microsoft.com/office/drawing/2014/main" id="{04A876E0-CD48-8DB7-2C4C-906DB47D13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01" y="1426634"/>
            <a:ext cx="1750484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>
                <a:solidFill>
                  <a:srgbClr val="32AEB8"/>
                </a:solidFill>
              </a:rPr>
              <a:t>221</a:t>
            </a:r>
            <a:r>
              <a:rPr lang="uk-UA" altLang="uk-UA" sz="2667" b="1">
                <a:solidFill>
                  <a:schemeClr val="bg1"/>
                </a:solidFill>
              </a:rPr>
              <a:t> </a:t>
            </a:r>
            <a:endParaRPr lang="ru-RU" altLang="uk-UA" sz="2667" b="1">
              <a:solidFill>
                <a:schemeClr val="bg1"/>
              </a:solidFill>
            </a:endParaRPr>
          </a:p>
        </p:txBody>
      </p:sp>
      <p:sp>
        <p:nvSpPr>
          <p:cNvPr id="36893" name="Google Shape;334;p30">
            <a:extLst>
              <a:ext uri="{FF2B5EF4-FFF2-40B4-BE49-F238E27FC236}">
                <a16:creationId xmlns:a16="http://schemas.microsoft.com/office/drawing/2014/main" id="{B9F57FE5-E551-4D1B-B43C-B91CB86797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2334" y="1416051"/>
            <a:ext cx="1816100" cy="717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>
                <a:solidFill>
                  <a:srgbClr val="32AEB8"/>
                </a:solidFill>
              </a:rPr>
              <a:t>231</a:t>
            </a:r>
            <a:r>
              <a:rPr lang="uk-UA" altLang="uk-UA" sz="2667" b="1">
                <a:solidFill>
                  <a:schemeClr val="bg1"/>
                </a:solidFill>
              </a:rPr>
              <a:t> </a:t>
            </a:r>
            <a:endParaRPr lang="ru-RU" altLang="uk-UA" sz="2667" b="1">
              <a:solidFill>
                <a:schemeClr val="bg1"/>
              </a:solidFill>
            </a:endParaRPr>
          </a:p>
        </p:txBody>
      </p:sp>
      <p:sp>
        <p:nvSpPr>
          <p:cNvPr id="36894" name="Google Shape;334;p30">
            <a:extLst>
              <a:ext uri="{FF2B5EF4-FFF2-40B4-BE49-F238E27FC236}">
                <a16:creationId xmlns:a16="http://schemas.microsoft.com/office/drawing/2014/main" id="{2876D954-D983-EA2E-8E06-962FB9419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1852" y="1416051"/>
            <a:ext cx="1909233" cy="717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>
                <a:solidFill>
                  <a:srgbClr val="32AEB8"/>
                </a:solidFill>
              </a:rPr>
              <a:t>241</a:t>
            </a:r>
            <a:r>
              <a:rPr lang="uk-UA" altLang="uk-UA" sz="2667" b="1">
                <a:solidFill>
                  <a:schemeClr val="bg1"/>
                </a:solidFill>
              </a:rPr>
              <a:t> </a:t>
            </a:r>
            <a:endParaRPr lang="ru-RU" altLang="uk-UA" sz="2667" b="1">
              <a:solidFill>
                <a:schemeClr val="bg1"/>
              </a:solidFill>
            </a:endParaRPr>
          </a:p>
        </p:txBody>
      </p:sp>
      <p:sp>
        <p:nvSpPr>
          <p:cNvPr id="36895" name="Google Shape;334;p30">
            <a:extLst>
              <a:ext uri="{FF2B5EF4-FFF2-40B4-BE49-F238E27FC236}">
                <a16:creationId xmlns:a16="http://schemas.microsoft.com/office/drawing/2014/main" id="{E81F6D48-EDA8-1BC0-63B7-8BE5FACBE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8834" y="3965324"/>
            <a:ext cx="2935817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200" b="1" dirty="0">
                <a:solidFill>
                  <a:srgbClr val="FF9900"/>
                </a:solidFill>
              </a:rPr>
              <a:t> 1</a:t>
            </a:r>
            <a:endParaRPr lang="ru-RU" altLang="uk-UA" sz="3200" b="1" dirty="0">
              <a:solidFill>
                <a:srgbClr val="FF9900"/>
              </a:solidFill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91C74CFA-B744-99BD-424E-711CAAE19920}"/>
              </a:ext>
            </a:extLst>
          </p:cNvPr>
          <p:cNvSpPr/>
          <p:nvPr/>
        </p:nvSpPr>
        <p:spPr>
          <a:xfrm>
            <a:off x="10584" y="5166784"/>
            <a:ext cx="12166600" cy="1081616"/>
          </a:xfrm>
          <a:prstGeom prst="rect">
            <a:avLst/>
          </a:prstGeom>
          <a:noFill/>
          <a:ln>
            <a:solidFill>
              <a:srgbClr val="E46C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ru-RU" sz="2400" kern="0">
              <a:sym typeface="Arial"/>
            </a:endParaRPr>
          </a:p>
        </p:txBody>
      </p:sp>
      <p:sp>
        <p:nvSpPr>
          <p:cNvPr id="36897" name="Google Shape;334;p30">
            <a:extLst>
              <a:ext uri="{FF2B5EF4-FFF2-40B4-BE49-F238E27FC236}">
                <a16:creationId xmlns:a16="http://schemas.microsoft.com/office/drawing/2014/main" id="{62938C0C-E095-95F8-1E44-3D8095E8C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6352" y="3979334"/>
            <a:ext cx="1816100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r>
              <a:rPr lang="uk-UA" altLang="uk-UA" sz="3200" b="1" dirty="0">
                <a:solidFill>
                  <a:srgbClr val="FF9900"/>
                </a:solidFill>
              </a:rPr>
              <a:t>6</a:t>
            </a:r>
            <a:endParaRPr lang="ru-RU" altLang="uk-UA" sz="2667" b="1" dirty="0">
              <a:solidFill>
                <a:srgbClr val="FF9900"/>
              </a:solidFill>
            </a:endParaRPr>
          </a:p>
        </p:txBody>
      </p:sp>
      <p:sp>
        <p:nvSpPr>
          <p:cNvPr id="36898" name="Google Shape;334;p30">
            <a:extLst>
              <a:ext uri="{FF2B5EF4-FFF2-40B4-BE49-F238E27FC236}">
                <a16:creationId xmlns:a16="http://schemas.microsoft.com/office/drawing/2014/main" id="{11A542B4-9DB7-69A0-88CD-9903B4D24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0102" y="4000501"/>
            <a:ext cx="1940983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200" b="1" dirty="0">
                <a:solidFill>
                  <a:srgbClr val="FF9900"/>
                </a:solidFill>
              </a:rPr>
              <a:t>2</a:t>
            </a:r>
          </a:p>
        </p:txBody>
      </p:sp>
      <p:sp>
        <p:nvSpPr>
          <p:cNvPr id="36899" name="Google Shape;334;p30">
            <a:extLst>
              <a:ext uri="{FF2B5EF4-FFF2-40B4-BE49-F238E27FC236}">
                <a16:creationId xmlns:a16="http://schemas.microsoft.com/office/drawing/2014/main" id="{F605563B-F401-989C-CF2C-53211AF7C6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0551" y="5334001"/>
            <a:ext cx="1748367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667" b="1" dirty="0">
                <a:solidFill>
                  <a:srgbClr val="E46C0A"/>
                </a:solidFill>
              </a:rPr>
              <a:t> </a:t>
            </a:r>
            <a:r>
              <a:rPr lang="uk-UA" altLang="uk-UA" sz="3200" b="1" dirty="0">
                <a:solidFill>
                  <a:schemeClr val="accent6">
                    <a:lumMod val="75000"/>
                  </a:schemeClr>
                </a:solidFill>
              </a:rPr>
              <a:t>4</a:t>
            </a:r>
            <a:endParaRPr lang="ru-RU" altLang="uk-UA" sz="2667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6900" name="Google Shape;334;p30">
            <a:extLst>
              <a:ext uri="{FF2B5EF4-FFF2-40B4-BE49-F238E27FC236}">
                <a16:creationId xmlns:a16="http://schemas.microsoft.com/office/drawing/2014/main" id="{95E0C8A9-6C9B-D540-9232-32AEFAB3C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2334" y="5334001"/>
            <a:ext cx="1816100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200" b="1" dirty="0">
                <a:solidFill>
                  <a:schemeClr val="accent6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36901" name="Google Shape;334;p30">
            <a:extLst>
              <a:ext uri="{FF2B5EF4-FFF2-40B4-BE49-F238E27FC236}">
                <a16:creationId xmlns:a16="http://schemas.microsoft.com/office/drawing/2014/main" id="{7D6EFCB6-CA6C-EB35-CA31-411F453B4E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1852" y="5334001"/>
            <a:ext cx="1909233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667" b="1" dirty="0">
                <a:solidFill>
                  <a:srgbClr val="E46C0A"/>
                </a:solidFill>
              </a:rPr>
              <a:t> </a:t>
            </a:r>
            <a:r>
              <a:rPr lang="uk-UA" altLang="uk-UA" sz="3200" b="1" dirty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ru-RU" altLang="uk-UA" sz="2667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6902" name="Google Shape;334;p30">
            <a:extLst>
              <a:ext uri="{FF2B5EF4-FFF2-40B4-BE49-F238E27FC236}">
                <a16:creationId xmlns:a16="http://schemas.microsoft.com/office/drawing/2014/main" id="{E7CB9119-6137-24C8-4945-4179A75CF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34651" y="1502834"/>
            <a:ext cx="1500716" cy="565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2667" b="1">
                <a:solidFill>
                  <a:srgbClr val="32AEB8"/>
                </a:solidFill>
              </a:rPr>
              <a:t>Всього</a:t>
            </a:r>
            <a:r>
              <a:rPr lang="uk-UA" altLang="uk-UA" sz="2133" b="1">
                <a:solidFill>
                  <a:schemeClr val="bg1"/>
                </a:solidFill>
              </a:rPr>
              <a:t> </a:t>
            </a:r>
            <a:endParaRPr lang="ru-RU" altLang="uk-UA" sz="2133" b="1">
              <a:solidFill>
                <a:schemeClr val="bg1"/>
              </a:solidFill>
            </a:endParaRPr>
          </a:p>
        </p:txBody>
      </p:sp>
      <p:sp>
        <p:nvSpPr>
          <p:cNvPr id="36903" name="Google Shape;334;p30">
            <a:extLst>
              <a:ext uri="{FF2B5EF4-FFF2-40B4-BE49-F238E27FC236}">
                <a16:creationId xmlns:a16="http://schemas.microsoft.com/office/drawing/2014/main" id="{978844A4-B6DF-FA1E-12DC-0A6D7E33F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34651" y="3977218"/>
            <a:ext cx="1500716" cy="717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r>
              <a:rPr lang="uk-UA" altLang="uk-UA" sz="3200" b="1" dirty="0">
                <a:solidFill>
                  <a:srgbClr val="FF9900"/>
                </a:solidFill>
              </a:rPr>
              <a:t>15</a:t>
            </a:r>
            <a:endParaRPr lang="ru-RU" altLang="uk-UA" sz="2667" b="1" dirty="0">
              <a:solidFill>
                <a:srgbClr val="FF9900"/>
              </a:solidFill>
            </a:endParaRPr>
          </a:p>
        </p:txBody>
      </p:sp>
      <p:sp>
        <p:nvSpPr>
          <p:cNvPr id="36904" name="Google Shape;334;p30">
            <a:extLst>
              <a:ext uri="{FF2B5EF4-FFF2-40B4-BE49-F238E27FC236}">
                <a16:creationId xmlns:a16="http://schemas.microsoft.com/office/drawing/2014/main" id="{8F99FDDD-7DFA-E4F6-9984-F461E67952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2900" y="2624667"/>
            <a:ext cx="1500716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200" b="1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36905" name="Google Shape;334;p30">
            <a:extLst>
              <a:ext uri="{FF2B5EF4-FFF2-40B4-BE49-F238E27FC236}">
                <a16:creationId xmlns:a16="http://schemas.microsoft.com/office/drawing/2014/main" id="{C1D4D058-DE4C-809D-85EE-4099BC335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2900" y="5334001"/>
            <a:ext cx="1500717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667" b="1" dirty="0">
                <a:solidFill>
                  <a:srgbClr val="E46C0A"/>
                </a:solidFill>
              </a:rPr>
              <a:t> </a:t>
            </a:r>
            <a:r>
              <a:rPr lang="uk-UA" altLang="uk-UA" sz="3200" b="1" dirty="0">
                <a:solidFill>
                  <a:schemeClr val="accent6">
                    <a:lumMod val="75000"/>
                  </a:schemeClr>
                </a:solidFill>
              </a:rPr>
              <a:t>12</a:t>
            </a:r>
            <a:endParaRPr lang="ru-RU" altLang="uk-UA" sz="2667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FCB7A3C-E5E0-B013-AAEC-6F0A99A74C1D}"/>
              </a:ext>
            </a:extLst>
          </p:cNvPr>
          <p:cNvSpPr/>
          <p:nvPr/>
        </p:nvSpPr>
        <p:spPr>
          <a:xfrm>
            <a:off x="-14817" y="1375834"/>
            <a:ext cx="12217401" cy="789517"/>
          </a:xfrm>
          <a:prstGeom prst="rect">
            <a:avLst/>
          </a:prstGeom>
          <a:solidFill>
            <a:srgbClr val="32A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ru-RU" sz="2400" kern="0">
              <a:sym typeface="Arial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B2E43F28-2971-B5A2-BD82-5DD2A5CB261C}"/>
              </a:ext>
            </a:extLst>
          </p:cNvPr>
          <p:cNvSpPr/>
          <p:nvPr/>
        </p:nvSpPr>
        <p:spPr>
          <a:xfrm>
            <a:off x="0" y="2442634"/>
            <a:ext cx="12192000" cy="108161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ru-RU" sz="2400" kern="0">
              <a:sym typeface="Arial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E5E76E08-17D4-B48D-D486-2EADDDD861E8}"/>
              </a:ext>
            </a:extLst>
          </p:cNvPr>
          <p:cNvSpPr/>
          <p:nvPr/>
        </p:nvSpPr>
        <p:spPr>
          <a:xfrm>
            <a:off x="-14817" y="3797301"/>
            <a:ext cx="12192001" cy="1081617"/>
          </a:xfrm>
          <a:prstGeom prst="rect">
            <a:avLst/>
          </a:prstGeom>
          <a:solidFill>
            <a:srgbClr val="F2A4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ru-RU" sz="2400" kern="0">
              <a:sym typeface="Arial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C6DEAF8E-BF26-A5D1-D13F-95AD2E7C9BE3}"/>
              </a:ext>
            </a:extLst>
          </p:cNvPr>
          <p:cNvSpPr/>
          <p:nvPr/>
        </p:nvSpPr>
        <p:spPr>
          <a:xfrm>
            <a:off x="0" y="5154084"/>
            <a:ext cx="12177184" cy="108161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ru-RU" sz="2400" kern="0">
              <a:sym typeface="Arial"/>
            </a:endParaRPr>
          </a:p>
        </p:txBody>
      </p:sp>
      <p:pic>
        <p:nvPicPr>
          <p:cNvPr id="38918" name="Google Shape;347;p31">
            <a:extLst>
              <a:ext uri="{FF2B5EF4-FFF2-40B4-BE49-F238E27FC236}">
                <a16:creationId xmlns:a16="http://schemas.microsoft.com/office/drawing/2014/main" id="{19E8A673-5A42-9872-1C29-6584477B1F76}"/>
              </a:ext>
            </a:extLst>
          </p:cNvPr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5" r="5405" b="65633"/>
          <a:stretch>
            <a:fillRect/>
          </a:stretch>
        </p:blipFill>
        <p:spPr bwMode="auto">
          <a:xfrm>
            <a:off x="8451852" y="1231901"/>
            <a:ext cx="1924049" cy="5363633"/>
          </a:xfrm>
          <a:prstGeom prst="rect">
            <a:avLst/>
          </a:prstGeom>
          <a:solidFill>
            <a:srgbClr val="D8D8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9" name="Google Shape;339;p30">
            <a:extLst>
              <a:ext uri="{FF2B5EF4-FFF2-40B4-BE49-F238E27FC236}">
                <a16:creationId xmlns:a16="http://schemas.microsoft.com/office/drawing/2014/main" id="{580652AF-C38D-037C-7EB4-4B55C7DD0EC4}"/>
              </a:ext>
            </a:extLst>
          </p:cNvPr>
          <p:cNvSpPr txBox="1">
            <a:spLocks/>
          </p:cNvSpPr>
          <p:nvPr/>
        </p:nvSpPr>
        <p:spPr bwMode="auto">
          <a:xfrm>
            <a:off x="10584" y="-14817"/>
            <a:ext cx="12192000" cy="802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121900" rIns="121900" bIns="121900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4267" b="1">
                <a:solidFill>
                  <a:schemeClr val="accent1"/>
                </a:solidFill>
              </a:rPr>
              <a:t>Загальний аналіз успішності</a:t>
            </a:r>
            <a:endParaRPr lang="uk-UA" altLang="uk-UA" sz="1467" b="1">
              <a:solidFill>
                <a:schemeClr val="accent1"/>
              </a:solidFill>
            </a:endParaRPr>
          </a:p>
        </p:txBody>
      </p:sp>
      <p:sp>
        <p:nvSpPr>
          <p:cNvPr id="38920" name="Google Shape;340;p30">
            <a:extLst>
              <a:ext uri="{FF2B5EF4-FFF2-40B4-BE49-F238E27FC236}">
                <a16:creationId xmlns:a16="http://schemas.microsoft.com/office/drawing/2014/main" id="{78A89B68-3B23-F8BA-A12B-B7B2CE3D225C}"/>
              </a:ext>
            </a:extLst>
          </p:cNvPr>
          <p:cNvSpPr txBox="1">
            <a:spLocks/>
          </p:cNvSpPr>
          <p:nvPr/>
        </p:nvSpPr>
        <p:spPr bwMode="auto">
          <a:xfrm>
            <a:off x="33867" y="738718"/>
            <a:ext cx="12143317" cy="374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121900" rIns="121900" bIns="121900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F2A40D"/>
              </a:buClr>
              <a:buFont typeface="Arial" panose="020B0604020202020204" pitchFamily="34" charset="0"/>
              <a:buNone/>
            </a:pPr>
            <a:r>
              <a:rPr lang="ru-RU" alt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014 </a:t>
            </a:r>
            <a:r>
              <a:rPr lang="ru-RU" altLang="uk-UA" sz="24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</a:t>
            </a:r>
            <a:r>
              <a:rPr lang="ru-RU" alt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  <a:r>
              <a:rPr lang="ru-RU" alt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uk-UA" sz="24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r>
              <a:rPr lang="ru-RU" alt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культура) </a:t>
            </a:r>
          </a:p>
        </p:txBody>
      </p:sp>
      <p:pic>
        <p:nvPicPr>
          <p:cNvPr id="38921" name="Google Shape;347;p31">
            <a:extLst>
              <a:ext uri="{FF2B5EF4-FFF2-40B4-BE49-F238E27FC236}">
                <a16:creationId xmlns:a16="http://schemas.microsoft.com/office/drawing/2014/main" id="{CFC50FA5-8CCE-FB0D-A1AA-98F548D2D73C}"/>
              </a:ext>
            </a:extLst>
          </p:cNvPr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5" r="5405" b="65633"/>
          <a:stretch>
            <a:fillRect/>
          </a:stretch>
        </p:blipFill>
        <p:spPr bwMode="auto">
          <a:xfrm>
            <a:off x="6375401" y="1231901"/>
            <a:ext cx="1833033" cy="5363633"/>
          </a:xfrm>
          <a:prstGeom prst="rect">
            <a:avLst/>
          </a:prstGeom>
          <a:solidFill>
            <a:srgbClr val="D8D8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2" name="Google Shape;347;p31">
            <a:extLst>
              <a:ext uri="{FF2B5EF4-FFF2-40B4-BE49-F238E27FC236}">
                <a16:creationId xmlns:a16="http://schemas.microsoft.com/office/drawing/2014/main" id="{C0116195-D3F1-FED8-3A1E-2B5100BCE020}"/>
              </a:ext>
            </a:extLst>
          </p:cNvPr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5" r="5405" b="65633"/>
          <a:stretch>
            <a:fillRect/>
          </a:stretch>
        </p:blipFill>
        <p:spPr bwMode="auto">
          <a:xfrm>
            <a:off x="4381501" y="1231901"/>
            <a:ext cx="1767417" cy="5363633"/>
          </a:xfrm>
          <a:prstGeom prst="rect">
            <a:avLst/>
          </a:prstGeom>
          <a:solidFill>
            <a:srgbClr val="D8D8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3" name="Google Shape;347;p31">
            <a:extLst>
              <a:ext uri="{FF2B5EF4-FFF2-40B4-BE49-F238E27FC236}">
                <a16:creationId xmlns:a16="http://schemas.microsoft.com/office/drawing/2014/main" id="{73DDC0F7-5095-CDF8-0171-85A53A5FE787}"/>
              </a:ext>
            </a:extLst>
          </p:cNvPr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5" r="5405" b="65633"/>
          <a:stretch>
            <a:fillRect/>
          </a:stretch>
        </p:blipFill>
        <p:spPr bwMode="auto">
          <a:xfrm>
            <a:off x="2415118" y="1231901"/>
            <a:ext cx="1758949" cy="5363633"/>
          </a:xfrm>
          <a:prstGeom prst="rect">
            <a:avLst/>
          </a:prstGeom>
          <a:solidFill>
            <a:srgbClr val="D8D8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4" name="Google Shape;334;p30">
            <a:extLst>
              <a:ext uri="{FF2B5EF4-FFF2-40B4-BE49-F238E27FC236}">
                <a16:creationId xmlns:a16="http://schemas.microsoft.com/office/drawing/2014/main" id="{B81972E0-0F82-A3DE-C62E-34A31731E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6117" y="1452034"/>
            <a:ext cx="2937935" cy="71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200" b="1">
                <a:solidFill>
                  <a:schemeClr val="bg1"/>
                </a:solidFill>
              </a:rPr>
              <a:t>Категорія</a:t>
            </a:r>
            <a:r>
              <a:rPr lang="uk-UA" altLang="uk-UA" sz="2667" b="1">
                <a:solidFill>
                  <a:schemeClr val="bg1"/>
                </a:solidFill>
              </a:rPr>
              <a:t> </a:t>
            </a:r>
            <a:endParaRPr lang="ru-RU" altLang="uk-UA" sz="2667" b="1">
              <a:solidFill>
                <a:schemeClr val="bg1"/>
              </a:solidFill>
            </a:endParaRPr>
          </a:p>
        </p:txBody>
      </p:sp>
      <p:sp>
        <p:nvSpPr>
          <p:cNvPr id="38925" name="Google Shape;334;p30">
            <a:extLst>
              <a:ext uri="{FF2B5EF4-FFF2-40B4-BE49-F238E27FC236}">
                <a16:creationId xmlns:a16="http://schemas.microsoft.com/office/drawing/2014/main" id="{E8DA76E2-1FE1-D506-718C-F1904707A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11150" y="2713567"/>
            <a:ext cx="2937935" cy="643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2667" b="1">
                <a:solidFill>
                  <a:schemeClr val="bg1"/>
                </a:solidFill>
              </a:rPr>
              <a:t>Відмінники</a:t>
            </a:r>
            <a:r>
              <a:rPr lang="uk-UA" altLang="uk-UA" sz="2400" b="1">
                <a:solidFill>
                  <a:schemeClr val="bg1"/>
                </a:solidFill>
              </a:rPr>
              <a:t> </a:t>
            </a:r>
            <a:endParaRPr lang="ru-RU" altLang="uk-UA" sz="2400" b="1">
              <a:solidFill>
                <a:schemeClr val="bg1"/>
              </a:solidFill>
            </a:endParaRPr>
          </a:p>
        </p:txBody>
      </p:sp>
      <p:sp>
        <p:nvSpPr>
          <p:cNvPr id="38926" name="Google Shape;334;p30">
            <a:extLst>
              <a:ext uri="{FF2B5EF4-FFF2-40B4-BE49-F238E27FC236}">
                <a16:creationId xmlns:a16="http://schemas.microsoft.com/office/drawing/2014/main" id="{74F7E72C-2DC8-B44C-6404-1B52E2689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6117" y="4070351"/>
            <a:ext cx="2937935" cy="63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667" b="1">
                <a:solidFill>
                  <a:schemeClr val="bg1"/>
                </a:solidFill>
              </a:rPr>
              <a:t>Без «3»</a:t>
            </a:r>
            <a:endParaRPr lang="ru-RU" altLang="uk-UA" sz="2400" b="1">
              <a:solidFill>
                <a:schemeClr val="bg1"/>
              </a:solidFill>
            </a:endParaRPr>
          </a:p>
        </p:txBody>
      </p:sp>
      <p:sp>
        <p:nvSpPr>
          <p:cNvPr id="38927" name="Google Shape;334;p30">
            <a:extLst>
              <a:ext uri="{FF2B5EF4-FFF2-40B4-BE49-F238E27FC236}">
                <a16:creationId xmlns:a16="http://schemas.microsoft.com/office/drawing/2014/main" id="{FD4F5168-23CE-C11C-0968-949AB79E9C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6117" y="5414434"/>
            <a:ext cx="2937935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667" b="1">
                <a:solidFill>
                  <a:schemeClr val="bg1"/>
                </a:solidFill>
              </a:rPr>
              <a:t>З «1-2», «3»</a:t>
            </a:r>
            <a:endParaRPr lang="ru-RU" altLang="uk-UA" sz="2400" b="1">
              <a:solidFill>
                <a:schemeClr val="bg1"/>
              </a:solidFill>
            </a:endParaRPr>
          </a:p>
        </p:txBody>
      </p:sp>
      <p:sp>
        <p:nvSpPr>
          <p:cNvPr id="38928" name="Google Shape;334;p30">
            <a:extLst>
              <a:ext uri="{FF2B5EF4-FFF2-40B4-BE49-F238E27FC236}">
                <a16:creationId xmlns:a16="http://schemas.microsoft.com/office/drawing/2014/main" id="{8EC83005-DBF3-9946-3D4A-C962F571A4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9934" y="2624667"/>
            <a:ext cx="1725084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200" b="1" dirty="0">
                <a:solidFill>
                  <a:srgbClr val="00B050"/>
                </a:solidFill>
              </a:rPr>
              <a:t>-</a:t>
            </a:r>
          </a:p>
        </p:txBody>
      </p:sp>
      <p:sp>
        <p:nvSpPr>
          <p:cNvPr id="38929" name="Google Shape;334;p30">
            <a:extLst>
              <a:ext uri="{FF2B5EF4-FFF2-40B4-BE49-F238E27FC236}">
                <a16:creationId xmlns:a16="http://schemas.microsoft.com/office/drawing/2014/main" id="{E37D011F-2D15-E335-7050-545F68B7D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01" y="2611967"/>
            <a:ext cx="1750484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r>
              <a:rPr lang="uk-UA" altLang="uk-UA" sz="3200" b="1" dirty="0">
                <a:solidFill>
                  <a:srgbClr val="00B050"/>
                </a:solidFill>
              </a:rPr>
              <a:t>-</a:t>
            </a:r>
            <a:endParaRPr lang="ru-RU" altLang="uk-UA" sz="2667" b="1" dirty="0">
              <a:solidFill>
                <a:srgbClr val="00B050"/>
              </a:solidFill>
            </a:endParaRPr>
          </a:p>
        </p:txBody>
      </p:sp>
      <p:pic>
        <p:nvPicPr>
          <p:cNvPr id="38930" name="Google Shape;347;p31">
            <a:extLst>
              <a:ext uri="{FF2B5EF4-FFF2-40B4-BE49-F238E27FC236}">
                <a16:creationId xmlns:a16="http://schemas.microsoft.com/office/drawing/2014/main" id="{9FBF3142-AE21-11B0-0595-A03F1F93F82E}"/>
              </a:ext>
            </a:extLst>
          </p:cNvPr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5" r="5405" b="65633"/>
          <a:stretch>
            <a:fillRect/>
          </a:stretch>
        </p:blipFill>
        <p:spPr bwMode="auto">
          <a:xfrm>
            <a:off x="10534651" y="1231901"/>
            <a:ext cx="1500716" cy="5363633"/>
          </a:xfrm>
          <a:prstGeom prst="rect">
            <a:avLst/>
          </a:prstGeom>
          <a:solidFill>
            <a:srgbClr val="D8D8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31" name="Google Shape;334;p30">
            <a:extLst>
              <a:ext uri="{FF2B5EF4-FFF2-40B4-BE49-F238E27FC236}">
                <a16:creationId xmlns:a16="http://schemas.microsoft.com/office/drawing/2014/main" id="{7840AC0E-D5FF-CCFD-0DB2-698D53C2F8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5401" y="2624667"/>
            <a:ext cx="1833033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r>
              <a:rPr lang="uk-UA" altLang="uk-UA" sz="3200" b="1" dirty="0">
                <a:solidFill>
                  <a:srgbClr val="00B050"/>
                </a:solidFill>
              </a:rPr>
              <a:t>-</a:t>
            </a:r>
            <a:endParaRPr lang="ru-RU" altLang="uk-UA" sz="2667" b="1" dirty="0">
              <a:solidFill>
                <a:srgbClr val="00B050"/>
              </a:solidFill>
            </a:endParaRPr>
          </a:p>
        </p:txBody>
      </p:sp>
      <p:sp>
        <p:nvSpPr>
          <p:cNvPr id="38932" name="Google Shape;334;p30">
            <a:extLst>
              <a:ext uri="{FF2B5EF4-FFF2-40B4-BE49-F238E27FC236}">
                <a16:creationId xmlns:a16="http://schemas.microsoft.com/office/drawing/2014/main" id="{C677133E-B4D6-817B-125F-397F21FBE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1851" y="2624667"/>
            <a:ext cx="1940983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200" b="1" dirty="0">
                <a:solidFill>
                  <a:srgbClr val="00B050"/>
                </a:solidFill>
              </a:rPr>
              <a:t>-</a:t>
            </a:r>
            <a:endParaRPr lang="ru-RU" altLang="uk-UA" sz="2667" b="1" dirty="0">
              <a:solidFill>
                <a:srgbClr val="00B050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007FB53-6DB2-4496-07A2-38C4193EF51D}"/>
              </a:ext>
            </a:extLst>
          </p:cNvPr>
          <p:cNvSpPr/>
          <p:nvPr/>
        </p:nvSpPr>
        <p:spPr>
          <a:xfrm>
            <a:off x="10584" y="3797301"/>
            <a:ext cx="12166600" cy="1081617"/>
          </a:xfrm>
          <a:prstGeom prst="rect">
            <a:avLst/>
          </a:prstGeom>
          <a:noFill/>
          <a:ln>
            <a:solidFill>
              <a:srgbClr val="F2A4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ru-RU" sz="2400" kern="0">
              <a:sym typeface="Arial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DC80348C-2344-99B8-4C2E-1200C386DF00}"/>
              </a:ext>
            </a:extLst>
          </p:cNvPr>
          <p:cNvSpPr/>
          <p:nvPr/>
        </p:nvSpPr>
        <p:spPr>
          <a:xfrm>
            <a:off x="10584" y="2457451"/>
            <a:ext cx="12200467" cy="108161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ru-RU" sz="2400" kern="0">
              <a:sym typeface="Arial"/>
            </a:endParaRPr>
          </a:p>
        </p:txBody>
      </p:sp>
      <p:sp>
        <p:nvSpPr>
          <p:cNvPr id="38935" name="Google Shape;334;p30">
            <a:extLst>
              <a:ext uri="{FF2B5EF4-FFF2-40B4-BE49-F238E27FC236}">
                <a16:creationId xmlns:a16="http://schemas.microsoft.com/office/drawing/2014/main" id="{B5681939-5C78-8D73-8829-ECA43B5D3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6651" y="3964518"/>
            <a:ext cx="1767416" cy="717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buClr>
                <a:srgbClr val="000000"/>
              </a:buClr>
            </a:pPr>
            <a:r>
              <a:rPr lang="uk-UA" altLang="uk-UA" sz="2800" b="1" dirty="0">
                <a:solidFill>
                  <a:srgbClr val="FF9900"/>
                </a:solidFill>
              </a:rPr>
              <a:t>5 </a:t>
            </a:r>
            <a:endParaRPr lang="ru-RU" altLang="uk-UA" sz="2800" b="1" dirty="0">
              <a:solidFill>
                <a:srgbClr val="FF9900"/>
              </a:solidFill>
            </a:endParaRPr>
          </a:p>
        </p:txBody>
      </p:sp>
      <p:sp>
        <p:nvSpPr>
          <p:cNvPr id="38936" name="Google Shape;334;p30">
            <a:extLst>
              <a:ext uri="{FF2B5EF4-FFF2-40B4-BE49-F238E27FC236}">
                <a16:creationId xmlns:a16="http://schemas.microsoft.com/office/drawing/2014/main" id="{876BB450-D82F-FB73-D1A8-A9F48E88E5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6651" y="5348818"/>
            <a:ext cx="1748367" cy="717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667" b="1" dirty="0">
                <a:solidFill>
                  <a:srgbClr val="E46C0A"/>
                </a:solidFill>
              </a:rPr>
              <a:t> </a:t>
            </a:r>
            <a:r>
              <a:rPr lang="uk-UA" altLang="uk-UA" sz="3200" b="1" dirty="0">
                <a:solidFill>
                  <a:schemeClr val="accent6">
                    <a:lumMod val="75000"/>
                  </a:schemeClr>
                </a:solidFill>
              </a:rPr>
              <a:t>6</a:t>
            </a:r>
            <a:endParaRPr lang="ru-RU" altLang="uk-UA" sz="2667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4B3A8AA6-5C71-35E7-8986-4149B6AB816A}"/>
              </a:ext>
            </a:extLst>
          </p:cNvPr>
          <p:cNvSpPr/>
          <p:nvPr/>
        </p:nvSpPr>
        <p:spPr>
          <a:xfrm>
            <a:off x="-6350" y="1371601"/>
            <a:ext cx="12200468" cy="793751"/>
          </a:xfrm>
          <a:prstGeom prst="rect">
            <a:avLst/>
          </a:prstGeom>
          <a:noFill/>
          <a:ln>
            <a:solidFill>
              <a:srgbClr val="32AE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ru-RU" sz="2400" kern="0">
              <a:sym typeface="Arial"/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F6F10525-884D-E440-F9CE-10BBA6882F67}"/>
              </a:ext>
            </a:extLst>
          </p:cNvPr>
          <p:cNvSpPr/>
          <p:nvPr/>
        </p:nvSpPr>
        <p:spPr>
          <a:xfrm>
            <a:off x="10584" y="1399117"/>
            <a:ext cx="2396067" cy="4849283"/>
          </a:xfrm>
          <a:prstGeom prst="rect">
            <a:avLst/>
          </a:prstGeom>
          <a:noFill/>
          <a:ln>
            <a:solidFill>
              <a:srgbClr val="32AE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ru-RU" sz="2400" kern="0">
              <a:sym typeface="Arial"/>
            </a:endParaRPr>
          </a:p>
        </p:txBody>
      </p:sp>
      <p:sp>
        <p:nvSpPr>
          <p:cNvPr id="38939" name="Google Shape;334;p30">
            <a:extLst>
              <a:ext uri="{FF2B5EF4-FFF2-40B4-BE49-F238E27FC236}">
                <a16:creationId xmlns:a16="http://schemas.microsoft.com/office/drawing/2014/main" id="{99D38824-5645-29BC-3322-E08F1A0AC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6684" y="1405468"/>
            <a:ext cx="2935816" cy="71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>
                <a:solidFill>
                  <a:srgbClr val="32AEB8"/>
                </a:solidFill>
              </a:rPr>
              <a:t>311</a:t>
            </a:r>
            <a:r>
              <a:rPr lang="uk-UA" altLang="uk-UA" sz="2667" b="1">
                <a:solidFill>
                  <a:schemeClr val="bg1"/>
                </a:solidFill>
              </a:rPr>
              <a:t> </a:t>
            </a:r>
            <a:endParaRPr lang="ru-RU" altLang="uk-UA" sz="2667" b="1">
              <a:solidFill>
                <a:schemeClr val="bg1"/>
              </a:solidFill>
            </a:endParaRPr>
          </a:p>
        </p:txBody>
      </p:sp>
      <p:sp>
        <p:nvSpPr>
          <p:cNvPr id="38940" name="Google Shape;334;p30">
            <a:extLst>
              <a:ext uri="{FF2B5EF4-FFF2-40B4-BE49-F238E27FC236}">
                <a16:creationId xmlns:a16="http://schemas.microsoft.com/office/drawing/2014/main" id="{AA228A07-E8AB-100A-214E-190A9047D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01" y="1426634"/>
            <a:ext cx="1750484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>
                <a:solidFill>
                  <a:srgbClr val="32AEB8"/>
                </a:solidFill>
              </a:rPr>
              <a:t>321</a:t>
            </a:r>
            <a:r>
              <a:rPr lang="uk-UA" altLang="uk-UA" sz="2667" b="1">
                <a:solidFill>
                  <a:schemeClr val="bg1"/>
                </a:solidFill>
              </a:rPr>
              <a:t> </a:t>
            </a:r>
            <a:endParaRPr lang="ru-RU" altLang="uk-UA" sz="2667" b="1">
              <a:solidFill>
                <a:schemeClr val="bg1"/>
              </a:solidFill>
            </a:endParaRPr>
          </a:p>
        </p:txBody>
      </p:sp>
      <p:sp>
        <p:nvSpPr>
          <p:cNvPr id="38941" name="Google Shape;334;p30">
            <a:extLst>
              <a:ext uri="{FF2B5EF4-FFF2-40B4-BE49-F238E27FC236}">
                <a16:creationId xmlns:a16="http://schemas.microsoft.com/office/drawing/2014/main" id="{4E34388F-6318-A9C2-F7AA-62DE20F1F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2334" y="1416051"/>
            <a:ext cx="1816100" cy="717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>
                <a:solidFill>
                  <a:srgbClr val="32AEB8"/>
                </a:solidFill>
              </a:rPr>
              <a:t>331</a:t>
            </a:r>
            <a:r>
              <a:rPr lang="uk-UA" altLang="uk-UA" sz="2667" b="1">
                <a:solidFill>
                  <a:schemeClr val="bg1"/>
                </a:solidFill>
              </a:rPr>
              <a:t> </a:t>
            </a:r>
            <a:endParaRPr lang="ru-RU" altLang="uk-UA" sz="2667" b="1">
              <a:solidFill>
                <a:schemeClr val="bg1"/>
              </a:solidFill>
            </a:endParaRPr>
          </a:p>
        </p:txBody>
      </p:sp>
      <p:sp>
        <p:nvSpPr>
          <p:cNvPr id="38942" name="Google Shape;334;p30">
            <a:extLst>
              <a:ext uri="{FF2B5EF4-FFF2-40B4-BE49-F238E27FC236}">
                <a16:creationId xmlns:a16="http://schemas.microsoft.com/office/drawing/2014/main" id="{156D0322-9727-3958-6365-239A32A9F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1852" y="1416051"/>
            <a:ext cx="1909233" cy="717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>
                <a:solidFill>
                  <a:srgbClr val="32AEB8"/>
                </a:solidFill>
              </a:rPr>
              <a:t>341</a:t>
            </a:r>
            <a:r>
              <a:rPr lang="uk-UA" altLang="uk-UA" sz="2667" b="1">
                <a:solidFill>
                  <a:schemeClr val="bg1"/>
                </a:solidFill>
              </a:rPr>
              <a:t> </a:t>
            </a:r>
            <a:endParaRPr lang="ru-RU" altLang="uk-UA" sz="2667" b="1">
              <a:solidFill>
                <a:schemeClr val="bg1"/>
              </a:solidFill>
            </a:endParaRPr>
          </a:p>
        </p:txBody>
      </p:sp>
      <p:sp>
        <p:nvSpPr>
          <p:cNvPr id="38943" name="Google Shape;334;p30">
            <a:extLst>
              <a:ext uri="{FF2B5EF4-FFF2-40B4-BE49-F238E27FC236}">
                <a16:creationId xmlns:a16="http://schemas.microsoft.com/office/drawing/2014/main" id="{EAFA337F-1E72-3F07-06F5-28D7CC0787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3434" y="4030134"/>
            <a:ext cx="2935817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200" b="1" dirty="0">
                <a:solidFill>
                  <a:srgbClr val="FF9900"/>
                </a:solidFill>
              </a:rPr>
              <a:t>3 </a:t>
            </a:r>
            <a:endParaRPr lang="ru-RU" altLang="uk-UA" sz="3200" b="1" dirty="0">
              <a:solidFill>
                <a:srgbClr val="FF9900"/>
              </a:solidFill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2FD4786B-2D7B-34E7-0EDC-162852E70740}"/>
              </a:ext>
            </a:extLst>
          </p:cNvPr>
          <p:cNvSpPr/>
          <p:nvPr/>
        </p:nvSpPr>
        <p:spPr>
          <a:xfrm>
            <a:off x="10584" y="5166784"/>
            <a:ext cx="12166600" cy="1081616"/>
          </a:xfrm>
          <a:prstGeom prst="rect">
            <a:avLst/>
          </a:prstGeom>
          <a:noFill/>
          <a:ln>
            <a:solidFill>
              <a:srgbClr val="E46C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ru-RU" sz="2400" kern="0">
              <a:sym typeface="Arial"/>
            </a:endParaRPr>
          </a:p>
        </p:txBody>
      </p:sp>
      <p:sp>
        <p:nvSpPr>
          <p:cNvPr id="38945" name="Google Shape;334;p30">
            <a:extLst>
              <a:ext uri="{FF2B5EF4-FFF2-40B4-BE49-F238E27FC236}">
                <a16:creationId xmlns:a16="http://schemas.microsoft.com/office/drawing/2014/main" id="{C3444CB5-98AF-51B2-5C5A-5AD17DBAA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2334" y="4000501"/>
            <a:ext cx="1816100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buClr>
                <a:srgbClr val="000000"/>
              </a:buClr>
            </a:pPr>
            <a:r>
              <a:rPr lang="uk-UA" altLang="uk-UA" sz="2800" b="1">
                <a:solidFill>
                  <a:srgbClr val="FF9900"/>
                </a:solidFill>
              </a:rPr>
              <a:t>7</a:t>
            </a:r>
            <a:endParaRPr lang="ru-RU" altLang="uk-UA" sz="2800" b="1" dirty="0">
              <a:solidFill>
                <a:srgbClr val="FF9900"/>
              </a:solidFill>
            </a:endParaRPr>
          </a:p>
        </p:txBody>
      </p:sp>
      <p:sp>
        <p:nvSpPr>
          <p:cNvPr id="38946" name="Google Shape;334;p30">
            <a:extLst>
              <a:ext uri="{FF2B5EF4-FFF2-40B4-BE49-F238E27FC236}">
                <a16:creationId xmlns:a16="http://schemas.microsoft.com/office/drawing/2014/main" id="{13C050C6-813F-1686-0CE7-392845FDF4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1851" y="3987801"/>
            <a:ext cx="1940983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200" b="1" dirty="0">
                <a:solidFill>
                  <a:srgbClr val="FF9900"/>
                </a:solidFill>
              </a:rPr>
              <a:t>3</a:t>
            </a:r>
            <a:endParaRPr lang="ru-RU" altLang="uk-UA" sz="3200" b="1" dirty="0">
              <a:solidFill>
                <a:srgbClr val="FF9900"/>
              </a:solidFill>
            </a:endParaRPr>
          </a:p>
        </p:txBody>
      </p:sp>
      <p:sp>
        <p:nvSpPr>
          <p:cNvPr id="38947" name="Google Shape;334;p30">
            <a:extLst>
              <a:ext uri="{FF2B5EF4-FFF2-40B4-BE49-F238E27FC236}">
                <a16:creationId xmlns:a16="http://schemas.microsoft.com/office/drawing/2014/main" id="{647DC7F1-F037-855B-C6E9-BDCB02D276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0551" y="5334001"/>
            <a:ext cx="1748367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667" b="1" dirty="0">
                <a:solidFill>
                  <a:srgbClr val="E46C0A"/>
                </a:solidFill>
              </a:rPr>
              <a:t> </a:t>
            </a:r>
            <a:r>
              <a:rPr lang="uk-UA" altLang="uk-UA" sz="3200" b="1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endParaRPr lang="ru-RU" altLang="uk-UA" sz="2667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8948" name="Google Shape;334;p30">
            <a:extLst>
              <a:ext uri="{FF2B5EF4-FFF2-40B4-BE49-F238E27FC236}">
                <a16:creationId xmlns:a16="http://schemas.microsoft.com/office/drawing/2014/main" id="{871EE923-4F9F-1DD4-3815-C9651F819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2334" y="5334001"/>
            <a:ext cx="1816100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667" b="1" dirty="0">
                <a:solidFill>
                  <a:srgbClr val="E46C0A"/>
                </a:solidFill>
              </a:rPr>
              <a:t> </a:t>
            </a:r>
            <a:r>
              <a:rPr lang="uk-UA" altLang="uk-UA" sz="3200" b="1" dirty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ru-RU" altLang="uk-UA" sz="2667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8949" name="Google Shape;334;p30">
            <a:extLst>
              <a:ext uri="{FF2B5EF4-FFF2-40B4-BE49-F238E27FC236}">
                <a16:creationId xmlns:a16="http://schemas.microsoft.com/office/drawing/2014/main" id="{26A266D0-EF23-FC6F-358E-D6A630A5B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1851" y="5414434"/>
            <a:ext cx="1909233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667" b="1" dirty="0">
                <a:solidFill>
                  <a:srgbClr val="E46C0A"/>
                </a:solidFill>
              </a:rPr>
              <a:t> </a:t>
            </a:r>
            <a:r>
              <a:rPr lang="uk-UA" altLang="uk-UA" sz="3200" b="1" dirty="0">
                <a:solidFill>
                  <a:schemeClr val="accent6">
                    <a:lumMod val="75000"/>
                  </a:schemeClr>
                </a:solidFill>
              </a:rPr>
              <a:t>4</a:t>
            </a:r>
            <a:endParaRPr lang="ru-RU" altLang="uk-UA" sz="2667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8950" name="Google Shape;334;p30">
            <a:extLst>
              <a:ext uri="{FF2B5EF4-FFF2-40B4-BE49-F238E27FC236}">
                <a16:creationId xmlns:a16="http://schemas.microsoft.com/office/drawing/2014/main" id="{D3641D1C-962E-AA04-E593-03CA79A52E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34651" y="1502834"/>
            <a:ext cx="1500716" cy="565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2667" b="1">
                <a:solidFill>
                  <a:srgbClr val="32AEB8"/>
                </a:solidFill>
              </a:rPr>
              <a:t>Всього</a:t>
            </a:r>
            <a:r>
              <a:rPr lang="uk-UA" altLang="uk-UA" sz="2133" b="1">
                <a:solidFill>
                  <a:schemeClr val="bg1"/>
                </a:solidFill>
              </a:rPr>
              <a:t> </a:t>
            </a:r>
            <a:endParaRPr lang="ru-RU" altLang="uk-UA" sz="2133" b="1">
              <a:solidFill>
                <a:schemeClr val="bg1"/>
              </a:solidFill>
            </a:endParaRPr>
          </a:p>
        </p:txBody>
      </p:sp>
      <p:sp>
        <p:nvSpPr>
          <p:cNvPr id="38951" name="Google Shape;334;p30">
            <a:extLst>
              <a:ext uri="{FF2B5EF4-FFF2-40B4-BE49-F238E27FC236}">
                <a16:creationId xmlns:a16="http://schemas.microsoft.com/office/drawing/2014/main" id="{9033258C-FAF4-8032-D5E7-EF4618681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34651" y="3977218"/>
            <a:ext cx="1500716" cy="717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200" b="1" dirty="0">
                <a:solidFill>
                  <a:srgbClr val="FF9900"/>
                </a:solidFill>
              </a:rPr>
              <a:t>18</a:t>
            </a:r>
          </a:p>
        </p:txBody>
      </p:sp>
      <p:sp>
        <p:nvSpPr>
          <p:cNvPr id="38952" name="Google Shape;334;p30">
            <a:extLst>
              <a:ext uri="{FF2B5EF4-FFF2-40B4-BE49-F238E27FC236}">
                <a16:creationId xmlns:a16="http://schemas.microsoft.com/office/drawing/2014/main" id="{93D7F7FD-6447-A607-23B4-D85EFA5FC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2900" y="2611967"/>
            <a:ext cx="1500716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200" b="1" dirty="0">
                <a:solidFill>
                  <a:srgbClr val="00B050"/>
                </a:solidFill>
              </a:rPr>
              <a:t>-</a:t>
            </a:r>
          </a:p>
        </p:txBody>
      </p:sp>
      <p:sp>
        <p:nvSpPr>
          <p:cNvPr id="38953" name="Google Shape;334;p30">
            <a:extLst>
              <a:ext uri="{FF2B5EF4-FFF2-40B4-BE49-F238E27FC236}">
                <a16:creationId xmlns:a16="http://schemas.microsoft.com/office/drawing/2014/main" id="{77902F97-FB1E-1E80-B7D6-054CB1E36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2900" y="5334001"/>
            <a:ext cx="1500717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200" b="1" dirty="0">
                <a:solidFill>
                  <a:schemeClr val="accent6">
                    <a:lumMod val="75000"/>
                  </a:schemeClr>
                </a:solidFill>
              </a:rPr>
              <a:t>15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39;p30">
            <a:extLst>
              <a:ext uri="{FF2B5EF4-FFF2-40B4-BE49-F238E27FC236}">
                <a16:creationId xmlns:a16="http://schemas.microsoft.com/office/drawing/2014/main" id="{104DC62B-E040-0073-C2E5-CD78857C4894}"/>
              </a:ext>
            </a:extLst>
          </p:cNvPr>
          <p:cNvSpPr txBox="1">
            <a:spLocks/>
          </p:cNvSpPr>
          <p:nvPr/>
        </p:nvSpPr>
        <p:spPr bwMode="auto">
          <a:xfrm>
            <a:off x="510988" y="599804"/>
            <a:ext cx="10981765" cy="802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spcAft>
                <a:spcPct val="0"/>
              </a:spcAft>
            </a:pPr>
            <a:r>
              <a:rPr lang="uk-UA" altLang="uk-UA" sz="4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Результати моніторингу</a:t>
            </a:r>
            <a:endParaRPr lang="ru-RU" altLang="uk-UA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D210B104-3008-11B9-9614-8F2DE060356B}"/>
              </a:ext>
            </a:extLst>
          </p:cNvPr>
          <p:cNvSpPr txBox="1">
            <a:spLocks/>
          </p:cNvSpPr>
          <p:nvPr/>
        </p:nvSpPr>
        <p:spPr>
          <a:xfrm>
            <a:off x="-627505" y="1490349"/>
            <a:ext cx="8911687" cy="1280890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altLang="uk-UA" smtClean="0">
                <a:solidFill>
                  <a:srgbClr val="F2A40D"/>
                </a:solidFill>
              </a:rPr>
              <a:t> </a:t>
            </a:r>
            <a:r>
              <a:rPr lang="ru-RU" altLang="uk-UA" b="1" i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014 Середня освіта </a:t>
            </a:r>
            <a:br>
              <a:rPr lang="ru-RU" altLang="uk-UA" b="1" i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uk-UA" b="1" i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(Трудове навчання та технології)</a:t>
            </a:r>
            <a:r>
              <a:rPr lang="ru-RU" altLang="uk-UA" i="1" smtClean="0">
                <a:solidFill>
                  <a:srgbClr val="F2A40D"/>
                </a:solidFill>
              </a:rPr>
              <a:t/>
            </a:r>
            <a:br>
              <a:rPr lang="ru-RU" altLang="uk-UA" i="1" smtClean="0">
                <a:solidFill>
                  <a:srgbClr val="F2A40D"/>
                </a:solidFill>
              </a:rPr>
            </a:br>
            <a:endParaRPr lang="uk-UA" dirty="0"/>
          </a:p>
        </p:txBody>
      </p:sp>
      <p:sp>
        <p:nvSpPr>
          <p:cNvPr id="4" name="Місце для вмісту 2">
            <a:extLst>
              <a:ext uri="{FF2B5EF4-FFF2-40B4-BE49-F238E27FC236}">
                <a16:creationId xmlns:a16="http://schemas.microsoft.com/office/drawing/2014/main" id="{B7C9CF16-D8B3-BCD4-3F06-245845A7DEE3}"/>
              </a:ext>
            </a:extLst>
          </p:cNvPr>
          <p:cNvSpPr txBox="1">
            <a:spLocks/>
          </p:cNvSpPr>
          <p:nvPr/>
        </p:nvSpPr>
        <p:spPr>
          <a:xfrm>
            <a:off x="1407356" y="2373006"/>
            <a:ext cx="8915400" cy="128089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Контрольна робота – 60,3%</a:t>
            </a:r>
          </a:p>
          <a:p>
            <a:r>
              <a:rPr lang="uk-UA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Семестровий контроль– 65,66%</a:t>
            </a:r>
            <a:endParaRPr lang="uk-UA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7FDB1A-238F-A726-98D1-71F745BD567D}"/>
              </a:ext>
            </a:extLst>
          </p:cNvPr>
          <p:cNvSpPr txBox="1"/>
          <p:nvPr/>
        </p:nvSpPr>
        <p:spPr>
          <a:xfrm>
            <a:off x="5236182" y="3977640"/>
            <a:ext cx="6096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Clr>
                <a:srgbClr val="F2A40D"/>
              </a:buClr>
              <a:buFont typeface="Arial" panose="020B0604020202020204" pitchFamily="34" charset="0"/>
              <a:buNone/>
            </a:pPr>
            <a:r>
              <a:rPr lang="ru-RU" altLang="uk-UA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014 </a:t>
            </a:r>
            <a:r>
              <a:rPr lang="ru-RU" altLang="uk-UA" sz="32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</a:t>
            </a:r>
            <a:r>
              <a:rPr lang="ru-RU" altLang="uk-UA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32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  <a:r>
              <a:rPr lang="ru-RU" altLang="uk-UA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buClr>
                <a:srgbClr val="F2A40D"/>
              </a:buClr>
              <a:buFont typeface="Arial" panose="020B0604020202020204" pitchFamily="34" charset="0"/>
              <a:buNone/>
            </a:pPr>
            <a:r>
              <a:rPr lang="ru-RU" altLang="uk-UA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uk-UA" sz="32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r>
              <a:rPr lang="ru-RU" altLang="uk-UA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культура) </a:t>
            </a:r>
          </a:p>
        </p:txBody>
      </p:sp>
      <p:sp>
        <p:nvSpPr>
          <p:cNvPr id="6" name="Місце для вмісту 2">
            <a:extLst>
              <a:ext uri="{FF2B5EF4-FFF2-40B4-BE49-F238E27FC236}">
                <a16:creationId xmlns:a16="http://schemas.microsoft.com/office/drawing/2014/main" id="{EBBE248A-F67C-55EB-6A45-B90C589F8573}"/>
              </a:ext>
            </a:extLst>
          </p:cNvPr>
          <p:cNvSpPr txBox="1">
            <a:spLocks/>
          </p:cNvSpPr>
          <p:nvPr/>
        </p:nvSpPr>
        <p:spPr>
          <a:xfrm>
            <a:off x="6029507" y="4980369"/>
            <a:ext cx="8915400" cy="1280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Контрольна робота </a:t>
            </a:r>
            <a:r>
              <a:rPr lang="uk-UA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43,86%</a:t>
            </a:r>
            <a:endParaRPr lang="uk-UA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Семестровий контроль </a:t>
            </a:r>
            <a:r>
              <a:rPr lang="uk-UA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47,02%</a:t>
            </a:r>
            <a:endParaRPr lang="uk-UA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890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6982356"/>
              </p:ext>
            </p:extLst>
          </p:nvPr>
        </p:nvGraphicFramePr>
        <p:xfrm>
          <a:off x="1272209" y="347870"/>
          <a:ext cx="10068339" cy="61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2058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/>
        </p:nvGraphicFramePr>
        <p:xfrm>
          <a:off x="988291" y="378691"/>
          <a:ext cx="10520218" cy="61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8717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/>
        </p:nvGraphicFramePr>
        <p:xfrm>
          <a:off x="1459345" y="738000"/>
          <a:ext cx="9180000" cy="61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2342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813756"/>
              </p:ext>
            </p:extLst>
          </p:nvPr>
        </p:nvGraphicFramePr>
        <p:xfrm>
          <a:off x="1749483" y="607753"/>
          <a:ext cx="9180000" cy="61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2529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/>
        </p:nvGraphicFramePr>
        <p:xfrm>
          <a:off x="1251526" y="441037"/>
          <a:ext cx="9180000" cy="61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497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10B104-3008-11B9-9614-8F2DE0603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749" y="233966"/>
            <a:ext cx="8911687" cy="128089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uk-UA" sz="3600" dirty="0">
                <a:solidFill>
                  <a:srgbClr val="F2A40D"/>
                </a:solidFill>
              </a:rPr>
              <a:t> </a:t>
            </a:r>
            <a:r>
              <a:rPr lang="ru-RU" altLang="uk-UA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014 </a:t>
            </a:r>
            <a:r>
              <a:rPr lang="ru-RU" altLang="uk-UA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</a:t>
            </a:r>
            <a:r>
              <a:rPr lang="ru-RU" altLang="uk-UA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  <a:r>
              <a:rPr lang="ru-RU" altLang="uk-UA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altLang="uk-UA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uk-UA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uk-UA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Трудове</a:t>
            </a:r>
            <a:r>
              <a:rPr lang="ru-RU" altLang="uk-UA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altLang="uk-UA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uk-UA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altLang="uk-UA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uk-UA" sz="3600" i="1" dirty="0">
                <a:solidFill>
                  <a:srgbClr val="F2A40D"/>
                </a:solidFill>
              </a:rPr>
              <a:t/>
            </a:r>
            <a:br>
              <a:rPr lang="ru-RU" altLang="uk-UA" sz="3600" i="1" dirty="0">
                <a:solidFill>
                  <a:srgbClr val="F2A40D"/>
                </a:solidFill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7C9CF16-D8B3-BCD4-3F06-245845A7D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7148" y="1671424"/>
            <a:ext cx="8915400" cy="1280890"/>
          </a:xfrm>
        </p:spPr>
        <p:txBody>
          <a:bodyPr/>
          <a:lstStyle/>
          <a:p>
            <a:r>
              <a:rPr lang="uk-UA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початок семестру – 64студента</a:t>
            </a:r>
          </a:p>
          <a:p>
            <a:r>
              <a:rPr lang="uk-UA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кінець семестру – 61 студент</a:t>
            </a:r>
            <a:endParaRPr lang="uk-UA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E7FDB1A-238F-A726-98D1-71F745BD567D}"/>
              </a:ext>
            </a:extLst>
          </p:cNvPr>
          <p:cNvSpPr txBox="1"/>
          <p:nvPr/>
        </p:nvSpPr>
        <p:spPr>
          <a:xfrm>
            <a:off x="4896548" y="3429000"/>
            <a:ext cx="6096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Clr>
                <a:srgbClr val="F2A40D"/>
              </a:buClr>
              <a:buFont typeface="Arial" panose="020B0604020202020204" pitchFamily="34" charset="0"/>
              <a:buNone/>
            </a:pPr>
            <a:r>
              <a:rPr lang="ru-RU" altLang="uk-UA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014 </a:t>
            </a:r>
            <a:r>
              <a:rPr lang="ru-RU" altLang="uk-UA" sz="32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</a:t>
            </a:r>
            <a:r>
              <a:rPr lang="ru-RU" altLang="uk-UA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32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  <a:r>
              <a:rPr lang="ru-RU" altLang="uk-UA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buClr>
                <a:srgbClr val="F2A40D"/>
              </a:buClr>
              <a:buFont typeface="Arial" panose="020B0604020202020204" pitchFamily="34" charset="0"/>
              <a:buNone/>
            </a:pPr>
            <a:r>
              <a:rPr lang="ru-RU" altLang="uk-UA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uk-UA" sz="32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r>
              <a:rPr lang="ru-RU" altLang="uk-UA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культура) </a:t>
            </a:r>
          </a:p>
        </p:txBody>
      </p:sp>
      <p:sp>
        <p:nvSpPr>
          <p:cNvPr id="44" name="Місце для вмісту 2">
            <a:extLst>
              <a:ext uri="{FF2B5EF4-FFF2-40B4-BE49-F238E27FC236}">
                <a16:creationId xmlns:a16="http://schemas.microsoft.com/office/drawing/2014/main" id="{EBBE248A-F67C-55EB-6A45-B90C589F8573}"/>
              </a:ext>
            </a:extLst>
          </p:cNvPr>
          <p:cNvSpPr txBox="1">
            <a:spLocks/>
          </p:cNvSpPr>
          <p:nvPr/>
        </p:nvSpPr>
        <p:spPr>
          <a:xfrm>
            <a:off x="6029507" y="4980369"/>
            <a:ext cx="8915400" cy="1280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початок семестру – 94 студента</a:t>
            </a:r>
          </a:p>
          <a:p>
            <a:r>
              <a:rPr lang="uk-UA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кінець семестру – 92 студента</a:t>
            </a:r>
            <a:endParaRPr lang="uk-UA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7179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0043841"/>
              </p:ext>
            </p:extLst>
          </p:nvPr>
        </p:nvGraphicFramePr>
        <p:xfrm>
          <a:off x="1519382" y="514928"/>
          <a:ext cx="9180000" cy="61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337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/>
        </p:nvGraphicFramePr>
        <p:xfrm>
          <a:off x="1528619" y="487218"/>
          <a:ext cx="9180000" cy="61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553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/>
        </p:nvGraphicFramePr>
        <p:xfrm>
          <a:off x="1537855" y="394854"/>
          <a:ext cx="9180000" cy="61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9539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39;p30">
            <a:extLst>
              <a:ext uri="{FF2B5EF4-FFF2-40B4-BE49-F238E27FC236}">
                <a16:creationId xmlns:a16="http://schemas.microsoft.com/office/drawing/2014/main" id="{104DC62B-E040-0073-C2E5-CD78857C4894}"/>
              </a:ext>
            </a:extLst>
          </p:cNvPr>
          <p:cNvSpPr txBox="1">
            <a:spLocks/>
          </p:cNvSpPr>
          <p:nvPr/>
        </p:nvSpPr>
        <p:spPr bwMode="auto">
          <a:xfrm>
            <a:off x="855232" y="389518"/>
            <a:ext cx="10981765" cy="1265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spcAft>
                <a:spcPct val="0"/>
              </a:spcAft>
            </a:pPr>
            <a:r>
              <a:rPr lang="uk-UA" altLang="uk-UA" sz="3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Методика вивчення мотивів навчальної діяльності </a:t>
            </a:r>
          </a:p>
          <a:p>
            <a:pPr algn="ctr">
              <a:spcAft>
                <a:spcPct val="0"/>
              </a:spcAft>
            </a:pPr>
            <a:r>
              <a:rPr lang="uk-UA" altLang="uk-UA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(А.О. </a:t>
            </a:r>
            <a:r>
              <a:rPr lang="uk-UA" altLang="uk-UA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Реан</a:t>
            </a:r>
            <a:r>
              <a:rPr lang="uk-UA" altLang="uk-UA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В.О. Якунін, Н.Ц. </a:t>
            </a:r>
            <a:r>
              <a:rPr lang="uk-UA" altLang="uk-UA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Бадмаєвої</a:t>
            </a:r>
            <a:r>
              <a:rPr lang="uk-UA" altLang="uk-UA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uk-UA" altLang="uk-UA" sz="48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ct val="0"/>
              </a:spcAft>
            </a:pPr>
            <a:endParaRPr lang="uk-UA" altLang="uk-UA" sz="48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ct val="0"/>
              </a:spcAft>
            </a:pPr>
            <a:r>
              <a:rPr lang="uk-UA" altLang="uk-UA" sz="4800" b="1" dirty="0" smtClean="0">
                <a:solidFill>
                  <a:srgbClr val="99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Мотиви:</a:t>
            </a:r>
          </a:p>
          <a:p>
            <a:pPr marL="571500" indent="-571500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uk-UA" altLang="uk-UA" b="1" dirty="0">
                <a:solidFill>
                  <a:srgbClr val="99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uk-UA" altLang="uk-UA" b="1" dirty="0" smtClean="0">
                <a:solidFill>
                  <a:srgbClr val="99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омунікативні мотиви;</a:t>
            </a:r>
          </a:p>
          <a:p>
            <a:pPr marL="571500" indent="-571500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uk-UA" altLang="uk-UA" b="1" dirty="0">
                <a:solidFill>
                  <a:srgbClr val="99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uk-UA" altLang="uk-UA" b="1" dirty="0" smtClean="0">
                <a:solidFill>
                  <a:srgbClr val="99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отиви уникнення;</a:t>
            </a:r>
          </a:p>
          <a:p>
            <a:pPr marL="571500" indent="-571500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uk-UA" altLang="uk-UA" b="1" dirty="0">
                <a:solidFill>
                  <a:srgbClr val="99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uk-UA" altLang="uk-UA" b="1" dirty="0" smtClean="0">
                <a:solidFill>
                  <a:srgbClr val="99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отиви престижу;</a:t>
            </a:r>
          </a:p>
          <a:p>
            <a:pPr marL="571500" indent="-571500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uk-UA" altLang="uk-UA" b="1" dirty="0">
                <a:solidFill>
                  <a:srgbClr val="99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uk-UA" altLang="uk-UA" b="1" dirty="0" smtClean="0">
                <a:solidFill>
                  <a:srgbClr val="99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рофесійні мотиви;</a:t>
            </a:r>
          </a:p>
          <a:p>
            <a:pPr marL="571500" indent="-571500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uk-UA" altLang="uk-UA" b="1" dirty="0">
                <a:solidFill>
                  <a:srgbClr val="99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uk-UA" altLang="uk-UA" b="1" dirty="0" smtClean="0">
                <a:solidFill>
                  <a:srgbClr val="99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авчально-пізнавальні мотиви;</a:t>
            </a:r>
          </a:p>
          <a:p>
            <a:pPr marL="571500" indent="-571500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uk-UA" altLang="uk-UA" b="1" dirty="0">
                <a:solidFill>
                  <a:srgbClr val="99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uk-UA" altLang="uk-UA" b="1" dirty="0" smtClean="0">
                <a:solidFill>
                  <a:srgbClr val="99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оціальні мотиви.</a:t>
            </a:r>
            <a:endParaRPr lang="ru-RU" altLang="uk-UA" b="1" dirty="0">
              <a:solidFill>
                <a:srgbClr val="99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6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39;p30">
            <a:extLst>
              <a:ext uri="{FF2B5EF4-FFF2-40B4-BE49-F238E27FC236}">
                <a16:creationId xmlns:a16="http://schemas.microsoft.com/office/drawing/2014/main" id="{104DC62B-E040-0073-C2E5-CD78857C4894}"/>
              </a:ext>
            </a:extLst>
          </p:cNvPr>
          <p:cNvSpPr txBox="1">
            <a:spLocks/>
          </p:cNvSpPr>
          <p:nvPr/>
        </p:nvSpPr>
        <p:spPr bwMode="auto">
          <a:xfrm>
            <a:off x="510988" y="599804"/>
            <a:ext cx="10981765" cy="802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spcAft>
                <a:spcPct val="0"/>
              </a:spcAft>
            </a:pPr>
            <a:r>
              <a:rPr lang="uk-UA" altLang="uk-UA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Комунікативні мотиви</a:t>
            </a:r>
            <a:endParaRPr lang="ru-RU" altLang="uk-UA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8418833"/>
              </p:ext>
            </p:extLst>
          </p:nvPr>
        </p:nvGraphicFramePr>
        <p:xfrm>
          <a:off x="2168434" y="1332411"/>
          <a:ext cx="9736182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742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39;p30">
            <a:extLst>
              <a:ext uri="{FF2B5EF4-FFF2-40B4-BE49-F238E27FC236}">
                <a16:creationId xmlns:a16="http://schemas.microsoft.com/office/drawing/2014/main" id="{104DC62B-E040-0073-C2E5-CD78857C4894}"/>
              </a:ext>
            </a:extLst>
          </p:cNvPr>
          <p:cNvSpPr txBox="1">
            <a:spLocks/>
          </p:cNvSpPr>
          <p:nvPr/>
        </p:nvSpPr>
        <p:spPr bwMode="auto">
          <a:xfrm>
            <a:off x="510988" y="599804"/>
            <a:ext cx="10981765" cy="802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spcAft>
                <a:spcPct val="0"/>
              </a:spcAft>
            </a:pPr>
            <a:r>
              <a:rPr lang="uk-UA" altLang="uk-UA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Мотиви уникнення</a:t>
            </a:r>
            <a:endParaRPr lang="ru-RU" altLang="uk-UA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7205036"/>
              </p:ext>
            </p:extLst>
          </p:nvPr>
        </p:nvGraphicFramePr>
        <p:xfrm>
          <a:off x="2417379" y="1402021"/>
          <a:ext cx="8628993" cy="4946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2594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39;p30">
            <a:extLst>
              <a:ext uri="{FF2B5EF4-FFF2-40B4-BE49-F238E27FC236}">
                <a16:creationId xmlns:a16="http://schemas.microsoft.com/office/drawing/2014/main" id="{104DC62B-E040-0073-C2E5-CD78857C4894}"/>
              </a:ext>
            </a:extLst>
          </p:cNvPr>
          <p:cNvSpPr txBox="1">
            <a:spLocks/>
          </p:cNvSpPr>
          <p:nvPr/>
        </p:nvSpPr>
        <p:spPr bwMode="auto">
          <a:xfrm>
            <a:off x="510988" y="599804"/>
            <a:ext cx="10981765" cy="802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spcAft>
                <a:spcPct val="0"/>
              </a:spcAft>
            </a:pPr>
            <a:r>
              <a:rPr lang="uk-UA" altLang="uk-UA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Мотиви престижу</a:t>
            </a:r>
            <a:endParaRPr lang="ru-RU" altLang="uk-UA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0431667"/>
              </p:ext>
            </p:extLst>
          </p:nvPr>
        </p:nvGraphicFramePr>
        <p:xfrm>
          <a:off x="2448910" y="1402021"/>
          <a:ext cx="9270124" cy="4841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7140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39;p30">
            <a:extLst>
              <a:ext uri="{FF2B5EF4-FFF2-40B4-BE49-F238E27FC236}">
                <a16:creationId xmlns:a16="http://schemas.microsoft.com/office/drawing/2014/main" id="{104DC62B-E040-0073-C2E5-CD78857C4894}"/>
              </a:ext>
            </a:extLst>
          </p:cNvPr>
          <p:cNvSpPr txBox="1">
            <a:spLocks/>
          </p:cNvSpPr>
          <p:nvPr/>
        </p:nvSpPr>
        <p:spPr bwMode="auto">
          <a:xfrm>
            <a:off x="510988" y="599804"/>
            <a:ext cx="10981765" cy="802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spcAft>
                <a:spcPct val="0"/>
              </a:spcAft>
            </a:pPr>
            <a:r>
              <a:rPr lang="uk-UA" altLang="uk-UA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Професійні мотиви</a:t>
            </a:r>
            <a:endParaRPr lang="ru-RU" altLang="uk-UA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3543876"/>
              </p:ext>
            </p:extLst>
          </p:nvPr>
        </p:nvGraphicFramePr>
        <p:xfrm>
          <a:off x="2617075" y="1513489"/>
          <a:ext cx="8439807" cy="4740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891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39;p30">
            <a:extLst>
              <a:ext uri="{FF2B5EF4-FFF2-40B4-BE49-F238E27FC236}">
                <a16:creationId xmlns:a16="http://schemas.microsoft.com/office/drawing/2014/main" id="{104DC62B-E040-0073-C2E5-CD78857C4894}"/>
              </a:ext>
            </a:extLst>
          </p:cNvPr>
          <p:cNvSpPr txBox="1">
            <a:spLocks/>
          </p:cNvSpPr>
          <p:nvPr/>
        </p:nvSpPr>
        <p:spPr bwMode="auto">
          <a:xfrm>
            <a:off x="510988" y="599804"/>
            <a:ext cx="10981765" cy="802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spcAft>
                <a:spcPct val="0"/>
              </a:spcAft>
            </a:pPr>
            <a:r>
              <a:rPr lang="uk-UA" altLang="uk-UA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Навчальні-пізнавальні мотиви</a:t>
            </a:r>
            <a:endParaRPr lang="ru-RU" altLang="uk-UA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2973849"/>
              </p:ext>
            </p:extLst>
          </p:nvPr>
        </p:nvGraphicFramePr>
        <p:xfrm>
          <a:off x="2469931" y="1282262"/>
          <a:ext cx="9022822" cy="5055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438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39;p30">
            <a:extLst>
              <a:ext uri="{FF2B5EF4-FFF2-40B4-BE49-F238E27FC236}">
                <a16:creationId xmlns:a16="http://schemas.microsoft.com/office/drawing/2014/main" id="{104DC62B-E040-0073-C2E5-CD78857C4894}"/>
              </a:ext>
            </a:extLst>
          </p:cNvPr>
          <p:cNvSpPr txBox="1">
            <a:spLocks/>
          </p:cNvSpPr>
          <p:nvPr/>
        </p:nvSpPr>
        <p:spPr bwMode="auto">
          <a:xfrm>
            <a:off x="510988" y="599804"/>
            <a:ext cx="10981765" cy="802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spcAft>
                <a:spcPct val="0"/>
              </a:spcAft>
            </a:pPr>
            <a:r>
              <a:rPr lang="uk-UA" altLang="uk-UA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Соціальні мотиви</a:t>
            </a:r>
            <a:endParaRPr lang="ru-RU" altLang="uk-UA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426923"/>
              </p:ext>
            </p:extLst>
          </p:nvPr>
        </p:nvGraphicFramePr>
        <p:xfrm>
          <a:off x="2575033" y="1324303"/>
          <a:ext cx="9165021" cy="5055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427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39">
            <a:extLst>
              <a:ext uri="{FF2B5EF4-FFF2-40B4-BE49-F238E27FC236}">
                <a16:creationId xmlns:a16="http://schemas.microsoft.com/office/drawing/2014/main" id="{7A18C41C-0101-4A25-3EB6-18BB5864D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2984" y="1621367"/>
            <a:ext cx="5408083" cy="632884"/>
          </a:xfrm>
          <a:prstGeom prst="rect">
            <a:avLst/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546" name="Google Shape;546;p39">
            <a:extLst>
              <a:ext uri="{FF2B5EF4-FFF2-40B4-BE49-F238E27FC236}">
                <a16:creationId xmlns:a16="http://schemas.microsoft.com/office/drawing/2014/main" id="{5BC671AD-01D7-4045-0540-399DCA50B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2984" y="2806701"/>
            <a:ext cx="5408083" cy="632884"/>
          </a:xfrm>
          <a:prstGeom prst="rect">
            <a:avLst/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547" name="Google Shape;547;p39">
            <a:extLst>
              <a:ext uri="{FF2B5EF4-FFF2-40B4-BE49-F238E27FC236}">
                <a16:creationId xmlns:a16="http://schemas.microsoft.com/office/drawing/2014/main" id="{43EC9536-6825-CE92-EB21-34FA59FC1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2984" y="4021667"/>
            <a:ext cx="5408083" cy="632884"/>
          </a:xfrm>
          <a:prstGeom prst="rect">
            <a:avLst/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548" name="Google Shape;548;p39">
            <a:extLst>
              <a:ext uri="{FF2B5EF4-FFF2-40B4-BE49-F238E27FC236}">
                <a16:creationId xmlns:a16="http://schemas.microsoft.com/office/drawing/2014/main" id="{EC98A4A5-BB79-1A89-30C8-83004C363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2984" y="5202767"/>
            <a:ext cx="5408083" cy="632884"/>
          </a:xfrm>
          <a:prstGeom prst="rect">
            <a:avLst/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554" name="Google Shape;554;p39">
            <a:extLst>
              <a:ext uri="{FF2B5EF4-FFF2-40B4-BE49-F238E27FC236}">
                <a16:creationId xmlns:a16="http://schemas.microsoft.com/office/drawing/2014/main" id="{DE425897-FF4D-7236-8D98-0EF09D58F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8733" y="1936751"/>
            <a:ext cx="3234267" cy="313267"/>
          </a:xfrm>
          <a:prstGeom prst="rect">
            <a:avLst/>
          </a:prstGeom>
          <a:solidFill>
            <a:srgbClr val="F2A40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555" name="Google Shape;555;p39">
            <a:extLst>
              <a:ext uri="{FF2B5EF4-FFF2-40B4-BE49-F238E27FC236}">
                <a16:creationId xmlns:a16="http://schemas.microsoft.com/office/drawing/2014/main" id="{2B54F559-3521-7964-C1BB-D00FBC7EE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8734" y="3132667"/>
            <a:ext cx="3579284" cy="306917"/>
          </a:xfrm>
          <a:prstGeom prst="rect">
            <a:avLst/>
          </a:prstGeom>
          <a:solidFill>
            <a:srgbClr val="F2A40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556" name="Google Shape;556;p39">
            <a:extLst>
              <a:ext uri="{FF2B5EF4-FFF2-40B4-BE49-F238E27FC236}">
                <a16:creationId xmlns:a16="http://schemas.microsoft.com/office/drawing/2014/main" id="{B9CF9E7B-4EE1-1038-22C7-8220F2A0B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1501" y="4358218"/>
            <a:ext cx="3568700" cy="296333"/>
          </a:xfrm>
          <a:prstGeom prst="rect">
            <a:avLst/>
          </a:prstGeom>
          <a:solidFill>
            <a:srgbClr val="F2A40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557" name="Google Shape;557;p39">
            <a:extLst>
              <a:ext uri="{FF2B5EF4-FFF2-40B4-BE49-F238E27FC236}">
                <a16:creationId xmlns:a16="http://schemas.microsoft.com/office/drawing/2014/main" id="{70F97BC3-209C-B4E7-DCE4-C530CC483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6467" y="5524501"/>
            <a:ext cx="2334684" cy="319617"/>
          </a:xfrm>
          <a:prstGeom prst="rect">
            <a:avLst/>
          </a:prstGeom>
          <a:solidFill>
            <a:srgbClr val="F2A40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559" name="Google Shape;559;p39">
            <a:extLst>
              <a:ext uri="{FF2B5EF4-FFF2-40B4-BE49-F238E27FC236}">
                <a16:creationId xmlns:a16="http://schemas.microsoft.com/office/drawing/2014/main" id="{C301F34F-C8ED-941E-9311-892C7B71D3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4851" y="1627718"/>
            <a:ext cx="2408463" cy="613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200" b="1" dirty="0">
                <a:solidFill>
                  <a:schemeClr val="accent1">
                    <a:lumMod val="50000"/>
                  </a:schemeClr>
                </a:solidFill>
              </a:rPr>
              <a:t>67,92%</a:t>
            </a:r>
            <a:endParaRPr lang="ru-RU" altLang="uk-UA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60" name="Google Shape;560;p39">
            <a:extLst>
              <a:ext uri="{FF2B5EF4-FFF2-40B4-BE49-F238E27FC236}">
                <a16:creationId xmlns:a16="http://schemas.microsoft.com/office/drawing/2014/main" id="{EB5DFF67-5308-FF62-7093-4FFBC51F8F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4851" y="2851151"/>
            <a:ext cx="1634067" cy="615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200" b="1" dirty="0">
                <a:solidFill>
                  <a:schemeClr val="accent1">
                    <a:lumMod val="50000"/>
                  </a:schemeClr>
                </a:solidFill>
              </a:rPr>
              <a:t>71%</a:t>
            </a:r>
            <a:endParaRPr lang="ru-RU" altLang="uk-UA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61" name="Google Shape;561;p39">
            <a:extLst>
              <a:ext uri="{FF2B5EF4-FFF2-40B4-BE49-F238E27FC236}">
                <a16:creationId xmlns:a16="http://schemas.microsoft.com/office/drawing/2014/main" id="{375BCCAA-DA3E-A919-BC9E-C49DC706D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5218" y="4013201"/>
            <a:ext cx="1663700" cy="61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200" b="1" dirty="0">
                <a:solidFill>
                  <a:schemeClr val="accent1">
                    <a:lumMod val="50000"/>
                  </a:schemeClr>
                </a:solidFill>
              </a:rPr>
              <a:t>72,2%</a:t>
            </a:r>
          </a:p>
        </p:txBody>
      </p:sp>
      <p:sp>
        <p:nvSpPr>
          <p:cNvPr id="562" name="Google Shape;562;p39">
            <a:extLst>
              <a:ext uri="{FF2B5EF4-FFF2-40B4-BE49-F238E27FC236}">
                <a16:creationId xmlns:a16="http://schemas.microsoft.com/office/drawing/2014/main" id="{D89A0AC6-8735-8819-7D2B-D62E2CA48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4851" y="5211234"/>
            <a:ext cx="1634067" cy="61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200" b="1" dirty="0">
                <a:solidFill>
                  <a:schemeClr val="accent1">
                    <a:lumMod val="50000"/>
                  </a:schemeClr>
                </a:solidFill>
              </a:rPr>
              <a:t>56,1%</a:t>
            </a:r>
          </a:p>
        </p:txBody>
      </p:sp>
      <p:sp>
        <p:nvSpPr>
          <p:cNvPr id="10255" name="Google Shape;564;p39">
            <a:extLst>
              <a:ext uri="{FF2B5EF4-FFF2-40B4-BE49-F238E27FC236}">
                <a16:creationId xmlns:a16="http://schemas.microsoft.com/office/drawing/2014/main" id="{60705CBA-410D-C782-2EBE-96C50565511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 bwMode="auto">
          <a:xfrm>
            <a:off x="779348" y="787967"/>
            <a:ext cx="10662156" cy="37253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ct val="0"/>
              </a:spcBef>
              <a:spcAft>
                <a:spcPct val="0"/>
              </a:spcAft>
              <a:buSzPts val="1100"/>
            </a:pP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014 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Трудове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uk-UA" sz="2400" i="1" dirty="0">
                <a:solidFill>
                  <a:srgbClr val="F2A40D"/>
                </a:solidFill>
              </a:rPr>
              <a:t/>
            </a:r>
            <a:br>
              <a:rPr lang="ru-RU" altLang="uk-UA" sz="2400" i="1" dirty="0">
                <a:solidFill>
                  <a:srgbClr val="F2A40D"/>
                </a:solidFill>
              </a:rPr>
            </a:br>
            <a:endParaRPr lang="ru-RU" altLang="uk-UA" sz="2200" b="1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56" name="Google Shape;565;p39">
            <a:extLst>
              <a:ext uri="{FF2B5EF4-FFF2-40B4-BE49-F238E27FC236}">
                <a16:creationId xmlns:a16="http://schemas.microsoft.com/office/drawing/2014/main" id="{7BD7A968-42D8-48EE-A9BA-ABB1D4A155DB}"/>
              </a:ext>
            </a:extLst>
          </p:cNvPr>
          <p:cNvSpPr txBox="1">
            <a:spLocks noGrp="1"/>
          </p:cNvSpPr>
          <p:nvPr>
            <p:ph type="title"/>
          </p:nvPr>
        </p:nvSpPr>
        <p:spPr bwMode="auto">
          <a:xfrm>
            <a:off x="0" y="-106012"/>
            <a:ext cx="12192000" cy="80221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uk-UA" altLang="uk-UA" sz="5333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Якісний показник</a:t>
            </a:r>
            <a:endParaRPr lang="ru-RU" altLang="uk-UA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57" name="Google Shape;365;p32">
            <a:extLst>
              <a:ext uri="{FF2B5EF4-FFF2-40B4-BE49-F238E27FC236}">
                <a16:creationId xmlns:a16="http://schemas.microsoft.com/office/drawing/2014/main" id="{ADCF9636-D3FC-6579-37A3-07E1FD0288B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009218" y="1430868"/>
            <a:ext cx="1045633" cy="1045633"/>
          </a:xfrm>
          <a:prstGeom prst="ellipse">
            <a:avLst/>
          </a:prstGeom>
          <a:solidFill>
            <a:srgbClr val="32AEB8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10258" name="Google Shape;365;p32">
            <a:extLst>
              <a:ext uri="{FF2B5EF4-FFF2-40B4-BE49-F238E27FC236}">
                <a16:creationId xmlns:a16="http://schemas.microsoft.com/office/drawing/2014/main" id="{89973914-29D8-208B-6EF6-B542B7EA196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979584" y="2595034"/>
            <a:ext cx="1047749" cy="1047751"/>
          </a:xfrm>
          <a:prstGeom prst="ellipse">
            <a:avLst/>
          </a:prstGeom>
          <a:solidFill>
            <a:srgbClr val="32AEB8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10259" name="Google Shape;365;p32">
            <a:extLst>
              <a:ext uri="{FF2B5EF4-FFF2-40B4-BE49-F238E27FC236}">
                <a16:creationId xmlns:a16="http://schemas.microsoft.com/office/drawing/2014/main" id="{47D1F582-F653-F14F-5FC8-7AA7D76561A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979584" y="3814234"/>
            <a:ext cx="1047749" cy="1045633"/>
          </a:xfrm>
          <a:prstGeom prst="ellipse">
            <a:avLst/>
          </a:prstGeom>
          <a:solidFill>
            <a:srgbClr val="32AEB8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10260" name="Google Shape;365;p32">
            <a:extLst>
              <a:ext uri="{FF2B5EF4-FFF2-40B4-BE49-F238E27FC236}">
                <a16:creationId xmlns:a16="http://schemas.microsoft.com/office/drawing/2014/main" id="{DCEED5F5-5620-C7ED-1EE9-8E03DC25975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974292" y="5067301"/>
            <a:ext cx="1045633" cy="1047751"/>
          </a:xfrm>
          <a:prstGeom prst="ellipse">
            <a:avLst/>
          </a:prstGeom>
          <a:solidFill>
            <a:srgbClr val="32AEB8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32" name="Google Shape;545;p39">
            <a:extLst>
              <a:ext uri="{FF2B5EF4-FFF2-40B4-BE49-F238E27FC236}">
                <a16:creationId xmlns:a16="http://schemas.microsoft.com/office/drawing/2014/main" id="{70B4534F-87B9-D4D2-0FDE-B6A51A939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34" y="1659467"/>
            <a:ext cx="5408084" cy="632884"/>
          </a:xfrm>
          <a:prstGeom prst="rect">
            <a:avLst/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34" name="Google Shape;545;p39">
            <a:extLst>
              <a:ext uri="{FF2B5EF4-FFF2-40B4-BE49-F238E27FC236}">
                <a16:creationId xmlns:a16="http://schemas.microsoft.com/office/drawing/2014/main" id="{52282FF1-36E9-37E5-3DC2-BFCF87011D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34" y="2806701"/>
            <a:ext cx="5408084" cy="632884"/>
          </a:xfrm>
          <a:prstGeom prst="rect">
            <a:avLst/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35" name="Google Shape;545;p39">
            <a:extLst>
              <a:ext uri="{FF2B5EF4-FFF2-40B4-BE49-F238E27FC236}">
                <a16:creationId xmlns:a16="http://schemas.microsoft.com/office/drawing/2014/main" id="{FD6B21D5-5F16-3DBE-9E9B-66ECD58C8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34" y="4021667"/>
            <a:ext cx="5408084" cy="632884"/>
          </a:xfrm>
          <a:prstGeom prst="rect">
            <a:avLst/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36" name="Google Shape;545;p39">
            <a:extLst>
              <a:ext uri="{FF2B5EF4-FFF2-40B4-BE49-F238E27FC236}">
                <a16:creationId xmlns:a16="http://schemas.microsoft.com/office/drawing/2014/main" id="{711E656E-A8DE-3FEF-C8B6-6F7E81EBC5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34" y="5234517"/>
            <a:ext cx="5408084" cy="632883"/>
          </a:xfrm>
          <a:prstGeom prst="rect">
            <a:avLst/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50" name="Google Shape;556;p39">
            <a:extLst>
              <a:ext uri="{FF2B5EF4-FFF2-40B4-BE49-F238E27FC236}">
                <a16:creationId xmlns:a16="http://schemas.microsoft.com/office/drawing/2014/main" id="{658E695D-9190-CD02-E7BD-04AB95853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6067" y="1993900"/>
            <a:ext cx="3064933" cy="298451"/>
          </a:xfrm>
          <a:prstGeom prst="rect">
            <a:avLst/>
          </a:prstGeom>
          <a:solidFill>
            <a:srgbClr val="F2A40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49" name="Google Shape;556;p39">
            <a:extLst>
              <a:ext uri="{FF2B5EF4-FFF2-40B4-BE49-F238E27FC236}">
                <a16:creationId xmlns:a16="http://schemas.microsoft.com/office/drawing/2014/main" id="{B8AB479A-49FC-E222-25EC-43AE453175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8784" y="3153833"/>
            <a:ext cx="3062816" cy="298451"/>
          </a:xfrm>
          <a:prstGeom prst="rect">
            <a:avLst/>
          </a:prstGeom>
          <a:solidFill>
            <a:srgbClr val="F2A40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10267" name="Google Shape;365;p32">
            <a:extLst>
              <a:ext uri="{FF2B5EF4-FFF2-40B4-BE49-F238E27FC236}">
                <a16:creationId xmlns:a16="http://schemas.microsoft.com/office/drawing/2014/main" id="{318D18C2-4B5D-2A10-A9FC-945FD20929A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709584" y="1411818"/>
            <a:ext cx="1047749" cy="1045633"/>
          </a:xfrm>
          <a:prstGeom prst="ellipse">
            <a:avLst/>
          </a:prstGeom>
          <a:solidFill>
            <a:srgbClr val="32AEB8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10268" name="Google Shape;365;p32">
            <a:extLst>
              <a:ext uri="{FF2B5EF4-FFF2-40B4-BE49-F238E27FC236}">
                <a16:creationId xmlns:a16="http://schemas.microsoft.com/office/drawing/2014/main" id="{EBD567C6-1D44-0C9E-64D8-125E6F432DB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677834" y="2637368"/>
            <a:ext cx="1047751" cy="1045633"/>
          </a:xfrm>
          <a:prstGeom prst="ellipse">
            <a:avLst/>
          </a:prstGeom>
          <a:solidFill>
            <a:srgbClr val="32AEB8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48" name="Google Shape;556;p39">
            <a:extLst>
              <a:ext uri="{FF2B5EF4-FFF2-40B4-BE49-F238E27FC236}">
                <a16:creationId xmlns:a16="http://schemas.microsoft.com/office/drawing/2014/main" id="{C9BD7E5C-0585-9E98-EBBF-0D2CB410C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4784" y="4358218"/>
            <a:ext cx="3570816" cy="296333"/>
          </a:xfrm>
          <a:prstGeom prst="rect">
            <a:avLst/>
          </a:prstGeom>
          <a:solidFill>
            <a:srgbClr val="F2A40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47" name="Google Shape;556;p39">
            <a:extLst>
              <a:ext uri="{FF2B5EF4-FFF2-40B4-BE49-F238E27FC236}">
                <a16:creationId xmlns:a16="http://schemas.microsoft.com/office/drawing/2014/main" id="{7629B652-7081-CDB0-0A29-2D51B4FD64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834" y="5573184"/>
            <a:ext cx="3568700" cy="294216"/>
          </a:xfrm>
          <a:prstGeom prst="rect">
            <a:avLst/>
          </a:prstGeom>
          <a:solidFill>
            <a:srgbClr val="F2A40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10271" name="Google Shape;365;p32">
            <a:extLst>
              <a:ext uri="{FF2B5EF4-FFF2-40B4-BE49-F238E27FC236}">
                <a16:creationId xmlns:a16="http://schemas.microsoft.com/office/drawing/2014/main" id="{0AC26222-1D38-49EA-A830-3512D015FB3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677834" y="3854452"/>
            <a:ext cx="1047751" cy="1045633"/>
          </a:xfrm>
          <a:prstGeom prst="ellipse">
            <a:avLst/>
          </a:prstGeom>
          <a:solidFill>
            <a:srgbClr val="32AEB8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10272" name="Google Shape;365;p32">
            <a:extLst>
              <a:ext uri="{FF2B5EF4-FFF2-40B4-BE49-F238E27FC236}">
                <a16:creationId xmlns:a16="http://schemas.microsoft.com/office/drawing/2014/main" id="{3F923410-108E-3F7A-ED7D-E278CD5E111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665134" y="5067301"/>
            <a:ext cx="1047751" cy="1047751"/>
          </a:xfrm>
          <a:prstGeom prst="ellipse">
            <a:avLst/>
          </a:prstGeom>
          <a:solidFill>
            <a:srgbClr val="32AEB8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10273" name="Google Shape;561;p39">
            <a:extLst>
              <a:ext uri="{FF2B5EF4-FFF2-40B4-BE49-F238E27FC236}">
                <a16:creationId xmlns:a16="http://schemas.microsoft.com/office/drawing/2014/main" id="{CE61690F-6F4A-7E34-D93B-BC6E1DB457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4" y="1674285"/>
            <a:ext cx="187113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200" b="1" dirty="0">
                <a:solidFill>
                  <a:schemeClr val="accent1">
                    <a:lumMod val="50000"/>
                  </a:schemeClr>
                </a:solidFill>
              </a:rPr>
              <a:t>71,26%</a:t>
            </a:r>
          </a:p>
        </p:txBody>
      </p:sp>
      <p:sp>
        <p:nvSpPr>
          <p:cNvPr id="10274" name="Google Shape;561;p39">
            <a:extLst>
              <a:ext uri="{FF2B5EF4-FFF2-40B4-BE49-F238E27FC236}">
                <a16:creationId xmlns:a16="http://schemas.microsoft.com/office/drawing/2014/main" id="{AE1376EC-7FF8-6339-EA7C-41E651513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5" y="2755900"/>
            <a:ext cx="1763183" cy="770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200" b="1" dirty="0">
                <a:solidFill>
                  <a:schemeClr val="accent1">
                    <a:lumMod val="50000"/>
                  </a:schemeClr>
                </a:solidFill>
              </a:rPr>
              <a:t>72,5%</a:t>
            </a:r>
          </a:p>
        </p:txBody>
      </p:sp>
      <p:sp>
        <p:nvSpPr>
          <p:cNvPr id="10275" name="Google Shape;561;p39">
            <a:extLst>
              <a:ext uri="{FF2B5EF4-FFF2-40B4-BE49-F238E27FC236}">
                <a16:creationId xmlns:a16="http://schemas.microsoft.com/office/drawing/2014/main" id="{12F323E5-49BA-9E93-08E1-53DD27965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6768" y="4358218"/>
            <a:ext cx="1894417" cy="486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200" b="1" dirty="0">
                <a:solidFill>
                  <a:schemeClr val="accent1">
                    <a:lumMod val="50000"/>
                  </a:schemeClr>
                </a:solidFill>
              </a:rPr>
              <a:t>77,9%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uk-UA" altLang="uk-UA" sz="3200" b="1" dirty="0">
              <a:solidFill>
                <a:srgbClr val="FFFFFF"/>
              </a:solidFill>
            </a:endParaRPr>
          </a:p>
        </p:txBody>
      </p:sp>
      <p:sp>
        <p:nvSpPr>
          <p:cNvPr id="10276" name="Google Shape;561;p39">
            <a:extLst>
              <a:ext uri="{FF2B5EF4-FFF2-40B4-BE49-F238E27FC236}">
                <a16:creationId xmlns:a16="http://schemas.microsoft.com/office/drawing/2014/main" id="{8F53BFC1-4BA9-D795-E5FA-9EE3715A4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5" y="5444068"/>
            <a:ext cx="1763183" cy="70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200" b="1" dirty="0">
                <a:solidFill>
                  <a:schemeClr val="accent1">
                    <a:lumMod val="50000"/>
                  </a:schemeClr>
                </a:solidFill>
              </a:rPr>
              <a:t>52,7%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uk-UA" altLang="uk-UA" sz="3200" b="1" dirty="0">
              <a:solidFill>
                <a:srgbClr val="FFFFFF"/>
              </a:solidFill>
            </a:endParaRPr>
          </a:p>
        </p:txBody>
      </p:sp>
      <p:sp>
        <p:nvSpPr>
          <p:cNvPr id="10277" name="Google Shape;334;p30">
            <a:extLst>
              <a:ext uri="{FF2B5EF4-FFF2-40B4-BE49-F238E27FC236}">
                <a16:creationId xmlns:a16="http://schemas.microsoft.com/office/drawing/2014/main" id="{4771AE9F-AFC7-AE96-2F90-2E3DDE355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3101" y="4006851"/>
            <a:ext cx="1496484" cy="717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>
                <a:solidFill>
                  <a:schemeClr val="bg1"/>
                </a:solidFill>
              </a:rPr>
              <a:t>231</a:t>
            </a:r>
            <a:r>
              <a:rPr lang="uk-UA" altLang="uk-UA" sz="2667" b="1">
                <a:solidFill>
                  <a:schemeClr val="bg1"/>
                </a:solidFill>
              </a:rPr>
              <a:t> </a:t>
            </a:r>
            <a:endParaRPr lang="ru-RU" altLang="uk-UA" sz="2667" b="1">
              <a:solidFill>
                <a:schemeClr val="bg1"/>
              </a:solidFill>
            </a:endParaRPr>
          </a:p>
        </p:txBody>
      </p:sp>
      <p:sp>
        <p:nvSpPr>
          <p:cNvPr id="10278" name="Google Shape;334;p30">
            <a:extLst>
              <a:ext uri="{FF2B5EF4-FFF2-40B4-BE49-F238E27FC236}">
                <a16:creationId xmlns:a16="http://schemas.microsoft.com/office/drawing/2014/main" id="{4628C44F-C328-8077-1EEE-AC8BF70AD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434" y="3972984"/>
            <a:ext cx="1496484" cy="717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bg1"/>
                </a:solidFill>
              </a:rPr>
              <a:t>231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10279" name="Google Shape;334;p30">
            <a:extLst>
              <a:ext uri="{FF2B5EF4-FFF2-40B4-BE49-F238E27FC236}">
                <a16:creationId xmlns:a16="http://schemas.microsoft.com/office/drawing/2014/main" id="{CA9A849A-5D39-3C0D-1547-E08109CAD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0184" y="5234518"/>
            <a:ext cx="1496483" cy="717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>
                <a:solidFill>
                  <a:schemeClr val="bg1"/>
                </a:solidFill>
              </a:rPr>
              <a:t>241</a:t>
            </a:r>
            <a:r>
              <a:rPr lang="uk-UA" altLang="uk-UA" sz="2667" b="1">
                <a:solidFill>
                  <a:schemeClr val="bg1"/>
                </a:solidFill>
              </a:rPr>
              <a:t> </a:t>
            </a:r>
            <a:endParaRPr lang="ru-RU" altLang="uk-UA" sz="2667" b="1">
              <a:solidFill>
                <a:schemeClr val="bg1"/>
              </a:solidFill>
            </a:endParaRPr>
          </a:p>
        </p:txBody>
      </p:sp>
      <p:sp>
        <p:nvSpPr>
          <p:cNvPr id="10280" name="Google Shape;334;p30">
            <a:extLst>
              <a:ext uri="{FF2B5EF4-FFF2-40B4-BE49-F238E27FC236}">
                <a16:creationId xmlns:a16="http://schemas.microsoft.com/office/drawing/2014/main" id="{A75182E8-DB2E-F722-B3F6-842D0DCDB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4851" y="5245100"/>
            <a:ext cx="1496484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bg1"/>
                </a:solidFill>
              </a:rPr>
              <a:t>241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10281" name="Google Shape;334;p30">
            <a:extLst>
              <a:ext uri="{FF2B5EF4-FFF2-40B4-BE49-F238E27FC236}">
                <a16:creationId xmlns:a16="http://schemas.microsoft.com/office/drawing/2014/main" id="{24E38D85-1FAF-5568-D84D-90822B53D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3101" y="2779185"/>
            <a:ext cx="1496484" cy="71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>
                <a:solidFill>
                  <a:schemeClr val="bg1"/>
                </a:solidFill>
              </a:rPr>
              <a:t>221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10282" name="Google Shape;334;p30">
            <a:extLst>
              <a:ext uri="{FF2B5EF4-FFF2-40B4-BE49-F238E27FC236}">
                <a16:creationId xmlns:a16="http://schemas.microsoft.com/office/drawing/2014/main" id="{FF4214BB-3396-AA56-975A-9B75A9B6F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984" y="1617134"/>
            <a:ext cx="1496483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bg1"/>
                </a:solidFill>
              </a:rPr>
              <a:t>211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10283" name="Google Shape;334;p30">
            <a:extLst>
              <a:ext uri="{FF2B5EF4-FFF2-40B4-BE49-F238E27FC236}">
                <a16:creationId xmlns:a16="http://schemas.microsoft.com/office/drawing/2014/main" id="{09C7ED2A-424A-4F4E-9045-D7159141D1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0834" y="1593851"/>
            <a:ext cx="1496484" cy="717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bg1"/>
                </a:solidFill>
              </a:rPr>
              <a:t>211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10284" name="Google Shape;334;p30">
            <a:extLst>
              <a:ext uri="{FF2B5EF4-FFF2-40B4-BE49-F238E27FC236}">
                <a16:creationId xmlns:a16="http://schemas.microsoft.com/office/drawing/2014/main" id="{ECDEC0AC-D544-67F1-59CD-BBCD5FAF1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4851" y="2779185"/>
            <a:ext cx="1496483" cy="71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bg1"/>
                </a:solidFill>
              </a:rPr>
              <a:t>221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46" name="Google Shape;329;p30">
            <a:extLst>
              <a:ext uri="{FF2B5EF4-FFF2-40B4-BE49-F238E27FC236}">
                <a16:creationId xmlns:a16="http://schemas.microsoft.com/office/drawing/2014/main" id="{6867A0F3-3FDE-1CFF-2181-A1679E264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11" y="5869517"/>
            <a:ext cx="432223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rgbClr val="F2A40D"/>
                </a:solidFill>
              </a:rPr>
              <a:t> </a:t>
            </a:r>
            <a:r>
              <a:rPr lang="uk-UA" altLang="uk-UA" sz="2400" b="1" dirty="0">
                <a:solidFill>
                  <a:srgbClr val="C00000"/>
                </a:solidFill>
              </a:rPr>
              <a:t>Середній показник 68,6%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51" name="Google Shape;329;p30">
            <a:extLst>
              <a:ext uri="{FF2B5EF4-FFF2-40B4-BE49-F238E27FC236}">
                <a16:creationId xmlns:a16="http://schemas.microsoft.com/office/drawing/2014/main" id="{E7851884-0DF9-0385-4A5E-7E789507A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4418" y="5863167"/>
            <a:ext cx="4647762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rgbClr val="F2A40D"/>
                </a:solidFill>
              </a:rPr>
              <a:t> </a:t>
            </a:r>
            <a:r>
              <a:rPr lang="uk-UA" altLang="uk-UA" sz="2400" b="1" dirty="0">
                <a:solidFill>
                  <a:srgbClr val="C00000"/>
                </a:solidFill>
              </a:rPr>
              <a:t>Середній показник 66,81%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52" name="Google Shape;613;p42">
            <a:extLst>
              <a:ext uri="{FF2B5EF4-FFF2-40B4-BE49-F238E27FC236}">
                <a16:creationId xmlns:a16="http://schemas.microsoft.com/office/drawing/2014/main" id="{107BEA3D-1DF0-4A74-32EA-E0D5CC7A5D3F}"/>
              </a:ext>
            </a:extLst>
          </p:cNvPr>
          <p:cNvSpPr txBox="1">
            <a:spLocks/>
          </p:cNvSpPr>
          <p:nvPr/>
        </p:nvSpPr>
        <p:spPr bwMode="auto">
          <a:xfrm>
            <a:off x="276938" y="958549"/>
            <a:ext cx="5158662" cy="5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91425" rIns="91425" bIns="91425" numCol="1" rtlCol="0" anchor="ctr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lvl="0" indent="-3429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</a:pPr>
            <a:r>
              <a:rPr lang="uk-UA" altLang="uk-UA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Семестр</a:t>
            </a:r>
            <a:endParaRPr lang="ru-RU" altLang="uk-UA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Google Shape;613;p42">
            <a:extLst>
              <a:ext uri="{FF2B5EF4-FFF2-40B4-BE49-F238E27FC236}">
                <a16:creationId xmlns:a16="http://schemas.microsoft.com/office/drawing/2014/main" id="{75D12BFB-AE14-BF86-09A2-B7904E999BB9}"/>
              </a:ext>
            </a:extLst>
          </p:cNvPr>
          <p:cNvSpPr txBox="1">
            <a:spLocks/>
          </p:cNvSpPr>
          <p:nvPr/>
        </p:nvSpPr>
        <p:spPr bwMode="auto">
          <a:xfrm>
            <a:off x="6463518" y="953836"/>
            <a:ext cx="5158662" cy="5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91425" rIns="91425" bIns="91425" numCol="1" rtlCol="0" anchor="ctr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lvl="0" indent="-3429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</a:pPr>
            <a:r>
              <a:rPr lang="uk-UA" altLang="uk-UA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Атестація</a:t>
            </a:r>
            <a:endParaRPr lang="ru-RU" altLang="uk-UA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270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39">
            <a:extLst>
              <a:ext uri="{FF2B5EF4-FFF2-40B4-BE49-F238E27FC236}">
                <a16:creationId xmlns:a16="http://schemas.microsoft.com/office/drawing/2014/main" id="{7A18C41C-0101-4A25-3EB6-18BB5864D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2984" y="1621367"/>
            <a:ext cx="5408083" cy="632884"/>
          </a:xfrm>
          <a:prstGeom prst="rect">
            <a:avLst/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546" name="Google Shape;546;p39">
            <a:extLst>
              <a:ext uri="{FF2B5EF4-FFF2-40B4-BE49-F238E27FC236}">
                <a16:creationId xmlns:a16="http://schemas.microsoft.com/office/drawing/2014/main" id="{5BC671AD-01D7-4045-0540-399DCA50B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2984" y="2806701"/>
            <a:ext cx="5408083" cy="632884"/>
          </a:xfrm>
          <a:prstGeom prst="rect">
            <a:avLst/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547" name="Google Shape;547;p39">
            <a:extLst>
              <a:ext uri="{FF2B5EF4-FFF2-40B4-BE49-F238E27FC236}">
                <a16:creationId xmlns:a16="http://schemas.microsoft.com/office/drawing/2014/main" id="{43EC9536-6825-CE92-EB21-34FA59FC1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2984" y="4021667"/>
            <a:ext cx="5408083" cy="632884"/>
          </a:xfrm>
          <a:prstGeom prst="rect">
            <a:avLst/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548" name="Google Shape;548;p39">
            <a:extLst>
              <a:ext uri="{FF2B5EF4-FFF2-40B4-BE49-F238E27FC236}">
                <a16:creationId xmlns:a16="http://schemas.microsoft.com/office/drawing/2014/main" id="{EC98A4A5-BB79-1A89-30C8-83004C363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2984" y="5202767"/>
            <a:ext cx="5408083" cy="632884"/>
          </a:xfrm>
          <a:prstGeom prst="rect">
            <a:avLst/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554" name="Google Shape;554;p39">
            <a:extLst>
              <a:ext uri="{FF2B5EF4-FFF2-40B4-BE49-F238E27FC236}">
                <a16:creationId xmlns:a16="http://schemas.microsoft.com/office/drawing/2014/main" id="{DE425897-FF4D-7236-8D98-0EF09D58F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8733" y="1936751"/>
            <a:ext cx="3234267" cy="313267"/>
          </a:xfrm>
          <a:prstGeom prst="rect">
            <a:avLst/>
          </a:prstGeom>
          <a:solidFill>
            <a:srgbClr val="F2A40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555" name="Google Shape;555;p39">
            <a:extLst>
              <a:ext uri="{FF2B5EF4-FFF2-40B4-BE49-F238E27FC236}">
                <a16:creationId xmlns:a16="http://schemas.microsoft.com/office/drawing/2014/main" id="{2B54F559-3521-7964-C1BB-D00FBC7EE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8734" y="3132667"/>
            <a:ext cx="3579284" cy="306917"/>
          </a:xfrm>
          <a:prstGeom prst="rect">
            <a:avLst/>
          </a:prstGeom>
          <a:solidFill>
            <a:srgbClr val="F2A40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556" name="Google Shape;556;p39">
            <a:extLst>
              <a:ext uri="{FF2B5EF4-FFF2-40B4-BE49-F238E27FC236}">
                <a16:creationId xmlns:a16="http://schemas.microsoft.com/office/drawing/2014/main" id="{B9CF9E7B-4EE1-1038-22C7-8220F2A0B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1501" y="4358218"/>
            <a:ext cx="3568700" cy="296333"/>
          </a:xfrm>
          <a:prstGeom prst="rect">
            <a:avLst/>
          </a:prstGeom>
          <a:solidFill>
            <a:srgbClr val="F2A40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557" name="Google Shape;557;p39">
            <a:extLst>
              <a:ext uri="{FF2B5EF4-FFF2-40B4-BE49-F238E27FC236}">
                <a16:creationId xmlns:a16="http://schemas.microsoft.com/office/drawing/2014/main" id="{70F97BC3-209C-B4E7-DCE4-C530CC483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6467" y="5524501"/>
            <a:ext cx="2334684" cy="319617"/>
          </a:xfrm>
          <a:prstGeom prst="rect">
            <a:avLst/>
          </a:prstGeom>
          <a:solidFill>
            <a:srgbClr val="F2A40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559" name="Google Shape;559;p39">
            <a:extLst>
              <a:ext uri="{FF2B5EF4-FFF2-40B4-BE49-F238E27FC236}">
                <a16:creationId xmlns:a16="http://schemas.microsoft.com/office/drawing/2014/main" id="{C301F34F-C8ED-941E-9311-892C7B71D3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4851" y="1627718"/>
            <a:ext cx="1634067" cy="613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200" b="1" dirty="0">
                <a:solidFill>
                  <a:schemeClr val="accent1">
                    <a:lumMod val="50000"/>
                  </a:schemeClr>
                </a:solidFill>
              </a:rPr>
              <a:t>52%</a:t>
            </a:r>
            <a:endParaRPr lang="ru-RU" altLang="uk-UA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60" name="Google Shape;560;p39">
            <a:extLst>
              <a:ext uri="{FF2B5EF4-FFF2-40B4-BE49-F238E27FC236}">
                <a16:creationId xmlns:a16="http://schemas.microsoft.com/office/drawing/2014/main" id="{EB5DFF67-5308-FF62-7093-4FFBC51F8F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4851" y="2851151"/>
            <a:ext cx="1634067" cy="615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200" b="1" dirty="0">
                <a:solidFill>
                  <a:schemeClr val="accent1">
                    <a:lumMod val="50000"/>
                  </a:schemeClr>
                </a:solidFill>
              </a:rPr>
              <a:t>43%</a:t>
            </a:r>
            <a:endParaRPr lang="ru-RU" altLang="uk-UA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61" name="Google Shape;561;p39">
            <a:extLst>
              <a:ext uri="{FF2B5EF4-FFF2-40B4-BE49-F238E27FC236}">
                <a16:creationId xmlns:a16="http://schemas.microsoft.com/office/drawing/2014/main" id="{375BCCAA-DA3E-A919-BC9E-C49DC706D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5218" y="4013201"/>
            <a:ext cx="1663700" cy="61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200" b="1" dirty="0">
                <a:solidFill>
                  <a:schemeClr val="accent1">
                    <a:lumMod val="50000"/>
                  </a:schemeClr>
                </a:solidFill>
              </a:rPr>
              <a:t>50,1%</a:t>
            </a:r>
          </a:p>
        </p:txBody>
      </p:sp>
      <p:sp>
        <p:nvSpPr>
          <p:cNvPr id="562" name="Google Shape;562;p39">
            <a:extLst>
              <a:ext uri="{FF2B5EF4-FFF2-40B4-BE49-F238E27FC236}">
                <a16:creationId xmlns:a16="http://schemas.microsoft.com/office/drawing/2014/main" id="{D89A0AC6-8735-8819-7D2B-D62E2CA48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4851" y="5211234"/>
            <a:ext cx="1634067" cy="61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200" b="1" dirty="0">
                <a:solidFill>
                  <a:schemeClr val="accent1">
                    <a:lumMod val="50000"/>
                  </a:schemeClr>
                </a:solidFill>
              </a:rPr>
              <a:t>50,4%</a:t>
            </a:r>
          </a:p>
        </p:txBody>
      </p:sp>
      <p:sp>
        <p:nvSpPr>
          <p:cNvPr id="10256" name="Google Shape;565;p39">
            <a:extLst>
              <a:ext uri="{FF2B5EF4-FFF2-40B4-BE49-F238E27FC236}">
                <a16:creationId xmlns:a16="http://schemas.microsoft.com/office/drawing/2014/main" id="{7BD7A968-42D8-48EE-A9BA-ABB1D4A155DB}"/>
              </a:ext>
            </a:extLst>
          </p:cNvPr>
          <p:cNvSpPr txBox="1">
            <a:spLocks noGrp="1"/>
          </p:cNvSpPr>
          <p:nvPr>
            <p:ph type="title"/>
          </p:nvPr>
        </p:nvSpPr>
        <p:spPr bwMode="auto">
          <a:xfrm>
            <a:off x="0" y="-106012"/>
            <a:ext cx="12192000" cy="80221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uk-UA" altLang="uk-UA" sz="5333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Якісний показник</a:t>
            </a:r>
            <a:endParaRPr lang="ru-RU" altLang="uk-UA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57" name="Google Shape;365;p32">
            <a:extLst>
              <a:ext uri="{FF2B5EF4-FFF2-40B4-BE49-F238E27FC236}">
                <a16:creationId xmlns:a16="http://schemas.microsoft.com/office/drawing/2014/main" id="{ADCF9636-D3FC-6579-37A3-07E1FD0288B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009218" y="1430868"/>
            <a:ext cx="1045633" cy="1045633"/>
          </a:xfrm>
          <a:prstGeom prst="ellipse">
            <a:avLst/>
          </a:prstGeom>
          <a:solidFill>
            <a:srgbClr val="32AEB8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10258" name="Google Shape;365;p32">
            <a:extLst>
              <a:ext uri="{FF2B5EF4-FFF2-40B4-BE49-F238E27FC236}">
                <a16:creationId xmlns:a16="http://schemas.microsoft.com/office/drawing/2014/main" id="{89973914-29D8-208B-6EF6-B542B7EA196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979584" y="2595034"/>
            <a:ext cx="1047749" cy="1047751"/>
          </a:xfrm>
          <a:prstGeom prst="ellipse">
            <a:avLst/>
          </a:prstGeom>
          <a:solidFill>
            <a:srgbClr val="32AEB8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10259" name="Google Shape;365;p32">
            <a:extLst>
              <a:ext uri="{FF2B5EF4-FFF2-40B4-BE49-F238E27FC236}">
                <a16:creationId xmlns:a16="http://schemas.microsoft.com/office/drawing/2014/main" id="{47D1F582-F653-F14F-5FC8-7AA7D76561A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979584" y="3814234"/>
            <a:ext cx="1047749" cy="1045633"/>
          </a:xfrm>
          <a:prstGeom prst="ellipse">
            <a:avLst/>
          </a:prstGeom>
          <a:solidFill>
            <a:srgbClr val="32AEB8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10260" name="Google Shape;365;p32">
            <a:extLst>
              <a:ext uri="{FF2B5EF4-FFF2-40B4-BE49-F238E27FC236}">
                <a16:creationId xmlns:a16="http://schemas.microsoft.com/office/drawing/2014/main" id="{DCEED5F5-5620-C7ED-1EE9-8E03DC25975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974292" y="5067301"/>
            <a:ext cx="1045633" cy="1047751"/>
          </a:xfrm>
          <a:prstGeom prst="ellipse">
            <a:avLst/>
          </a:prstGeom>
          <a:solidFill>
            <a:srgbClr val="32AEB8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32" name="Google Shape;545;p39">
            <a:extLst>
              <a:ext uri="{FF2B5EF4-FFF2-40B4-BE49-F238E27FC236}">
                <a16:creationId xmlns:a16="http://schemas.microsoft.com/office/drawing/2014/main" id="{70B4534F-87B9-D4D2-0FDE-B6A51A939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34" y="1659467"/>
            <a:ext cx="5408084" cy="632884"/>
          </a:xfrm>
          <a:prstGeom prst="rect">
            <a:avLst/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34" name="Google Shape;545;p39">
            <a:extLst>
              <a:ext uri="{FF2B5EF4-FFF2-40B4-BE49-F238E27FC236}">
                <a16:creationId xmlns:a16="http://schemas.microsoft.com/office/drawing/2014/main" id="{52282FF1-36E9-37E5-3DC2-BFCF87011D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34" y="2806701"/>
            <a:ext cx="5408084" cy="632884"/>
          </a:xfrm>
          <a:prstGeom prst="rect">
            <a:avLst/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35" name="Google Shape;545;p39">
            <a:extLst>
              <a:ext uri="{FF2B5EF4-FFF2-40B4-BE49-F238E27FC236}">
                <a16:creationId xmlns:a16="http://schemas.microsoft.com/office/drawing/2014/main" id="{FD6B21D5-5F16-3DBE-9E9B-66ECD58C8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34" y="4021667"/>
            <a:ext cx="5408084" cy="632884"/>
          </a:xfrm>
          <a:prstGeom prst="rect">
            <a:avLst/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36" name="Google Shape;545;p39">
            <a:extLst>
              <a:ext uri="{FF2B5EF4-FFF2-40B4-BE49-F238E27FC236}">
                <a16:creationId xmlns:a16="http://schemas.microsoft.com/office/drawing/2014/main" id="{711E656E-A8DE-3FEF-C8B6-6F7E81EBC5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34" y="5234517"/>
            <a:ext cx="5408084" cy="632883"/>
          </a:xfrm>
          <a:prstGeom prst="rect">
            <a:avLst/>
          </a:pr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50" name="Google Shape;556;p39">
            <a:extLst>
              <a:ext uri="{FF2B5EF4-FFF2-40B4-BE49-F238E27FC236}">
                <a16:creationId xmlns:a16="http://schemas.microsoft.com/office/drawing/2014/main" id="{658E695D-9190-CD02-E7BD-04AB95853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6067" y="1993900"/>
            <a:ext cx="3064933" cy="298451"/>
          </a:xfrm>
          <a:prstGeom prst="rect">
            <a:avLst/>
          </a:prstGeom>
          <a:solidFill>
            <a:srgbClr val="F2A40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49" name="Google Shape;556;p39">
            <a:extLst>
              <a:ext uri="{FF2B5EF4-FFF2-40B4-BE49-F238E27FC236}">
                <a16:creationId xmlns:a16="http://schemas.microsoft.com/office/drawing/2014/main" id="{B8AB479A-49FC-E222-25EC-43AE453175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8784" y="3153833"/>
            <a:ext cx="3062816" cy="298451"/>
          </a:xfrm>
          <a:prstGeom prst="rect">
            <a:avLst/>
          </a:prstGeom>
          <a:solidFill>
            <a:srgbClr val="F2A40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10267" name="Google Shape;365;p32">
            <a:extLst>
              <a:ext uri="{FF2B5EF4-FFF2-40B4-BE49-F238E27FC236}">
                <a16:creationId xmlns:a16="http://schemas.microsoft.com/office/drawing/2014/main" id="{318D18C2-4B5D-2A10-A9FC-945FD20929A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709584" y="1411818"/>
            <a:ext cx="1047749" cy="1045633"/>
          </a:xfrm>
          <a:prstGeom prst="ellipse">
            <a:avLst/>
          </a:prstGeom>
          <a:solidFill>
            <a:srgbClr val="32AEB8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10268" name="Google Shape;365;p32">
            <a:extLst>
              <a:ext uri="{FF2B5EF4-FFF2-40B4-BE49-F238E27FC236}">
                <a16:creationId xmlns:a16="http://schemas.microsoft.com/office/drawing/2014/main" id="{EBD567C6-1D44-0C9E-64D8-125E6F432DB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677834" y="2637368"/>
            <a:ext cx="1047751" cy="1045633"/>
          </a:xfrm>
          <a:prstGeom prst="ellipse">
            <a:avLst/>
          </a:prstGeom>
          <a:solidFill>
            <a:srgbClr val="32AEB8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48" name="Google Shape;556;p39">
            <a:extLst>
              <a:ext uri="{FF2B5EF4-FFF2-40B4-BE49-F238E27FC236}">
                <a16:creationId xmlns:a16="http://schemas.microsoft.com/office/drawing/2014/main" id="{C9BD7E5C-0585-9E98-EBBF-0D2CB410C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4784" y="4358218"/>
            <a:ext cx="3570816" cy="296333"/>
          </a:xfrm>
          <a:prstGeom prst="rect">
            <a:avLst/>
          </a:prstGeom>
          <a:solidFill>
            <a:srgbClr val="F2A40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47" name="Google Shape;556;p39">
            <a:extLst>
              <a:ext uri="{FF2B5EF4-FFF2-40B4-BE49-F238E27FC236}">
                <a16:creationId xmlns:a16="http://schemas.microsoft.com/office/drawing/2014/main" id="{7629B652-7081-CDB0-0A29-2D51B4FD64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834" y="5573184"/>
            <a:ext cx="3568700" cy="294216"/>
          </a:xfrm>
          <a:prstGeom prst="rect">
            <a:avLst/>
          </a:prstGeom>
          <a:solidFill>
            <a:srgbClr val="F2A40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10271" name="Google Shape;365;p32">
            <a:extLst>
              <a:ext uri="{FF2B5EF4-FFF2-40B4-BE49-F238E27FC236}">
                <a16:creationId xmlns:a16="http://schemas.microsoft.com/office/drawing/2014/main" id="{0AC26222-1D38-49EA-A830-3512D015FB3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677834" y="3854452"/>
            <a:ext cx="1047751" cy="1045633"/>
          </a:xfrm>
          <a:prstGeom prst="ellipse">
            <a:avLst/>
          </a:prstGeom>
          <a:solidFill>
            <a:srgbClr val="32AEB8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10272" name="Google Shape;365;p32">
            <a:extLst>
              <a:ext uri="{FF2B5EF4-FFF2-40B4-BE49-F238E27FC236}">
                <a16:creationId xmlns:a16="http://schemas.microsoft.com/office/drawing/2014/main" id="{3F923410-108E-3F7A-ED7D-E278CD5E111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665134" y="5067301"/>
            <a:ext cx="1047751" cy="1047751"/>
          </a:xfrm>
          <a:prstGeom prst="ellipse">
            <a:avLst/>
          </a:prstGeom>
          <a:solidFill>
            <a:srgbClr val="32AEB8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2400">
              <a:solidFill>
                <a:srgbClr val="FFFFFF"/>
              </a:solidFill>
            </a:endParaRPr>
          </a:p>
        </p:txBody>
      </p:sp>
      <p:sp>
        <p:nvSpPr>
          <p:cNvPr id="10273" name="Google Shape;561;p39">
            <a:extLst>
              <a:ext uri="{FF2B5EF4-FFF2-40B4-BE49-F238E27FC236}">
                <a16:creationId xmlns:a16="http://schemas.microsoft.com/office/drawing/2014/main" id="{CE61690F-6F4A-7E34-D93B-BC6E1DB457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4" y="1674285"/>
            <a:ext cx="187113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200" b="1" dirty="0">
                <a:solidFill>
                  <a:schemeClr val="accent1">
                    <a:lumMod val="50000"/>
                  </a:schemeClr>
                </a:solidFill>
              </a:rPr>
              <a:t>79%</a:t>
            </a:r>
          </a:p>
        </p:txBody>
      </p:sp>
      <p:sp>
        <p:nvSpPr>
          <p:cNvPr id="10274" name="Google Shape;561;p39">
            <a:extLst>
              <a:ext uri="{FF2B5EF4-FFF2-40B4-BE49-F238E27FC236}">
                <a16:creationId xmlns:a16="http://schemas.microsoft.com/office/drawing/2014/main" id="{AE1376EC-7FF8-6339-EA7C-41E651513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5" y="2755900"/>
            <a:ext cx="1763183" cy="770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200" b="1" dirty="0">
                <a:solidFill>
                  <a:schemeClr val="accent1">
                    <a:lumMod val="50000"/>
                  </a:schemeClr>
                </a:solidFill>
              </a:rPr>
              <a:t>46%</a:t>
            </a:r>
          </a:p>
        </p:txBody>
      </p:sp>
      <p:sp>
        <p:nvSpPr>
          <p:cNvPr id="10275" name="Google Shape;561;p39">
            <a:extLst>
              <a:ext uri="{FF2B5EF4-FFF2-40B4-BE49-F238E27FC236}">
                <a16:creationId xmlns:a16="http://schemas.microsoft.com/office/drawing/2014/main" id="{12F323E5-49BA-9E93-08E1-53DD27965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6768" y="4358218"/>
            <a:ext cx="1894417" cy="486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200" b="1" dirty="0">
                <a:solidFill>
                  <a:schemeClr val="accent1">
                    <a:lumMod val="50000"/>
                  </a:schemeClr>
                </a:solidFill>
              </a:rPr>
              <a:t>52,9%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uk-UA" altLang="uk-UA" sz="3200" b="1" dirty="0">
              <a:solidFill>
                <a:srgbClr val="FFFFFF"/>
              </a:solidFill>
            </a:endParaRPr>
          </a:p>
        </p:txBody>
      </p:sp>
      <p:sp>
        <p:nvSpPr>
          <p:cNvPr id="10276" name="Google Shape;561;p39">
            <a:extLst>
              <a:ext uri="{FF2B5EF4-FFF2-40B4-BE49-F238E27FC236}">
                <a16:creationId xmlns:a16="http://schemas.microsoft.com/office/drawing/2014/main" id="{8F53BFC1-4BA9-D795-E5FA-9EE3715A4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5" y="5444068"/>
            <a:ext cx="1763183" cy="70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200" b="1" dirty="0">
                <a:solidFill>
                  <a:schemeClr val="accent1">
                    <a:lumMod val="50000"/>
                  </a:schemeClr>
                </a:solidFill>
              </a:rPr>
              <a:t>50,8%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uk-UA" altLang="uk-UA" sz="3200" b="1" dirty="0">
              <a:solidFill>
                <a:srgbClr val="FFFFFF"/>
              </a:solidFill>
            </a:endParaRPr>
          </a:p>
        </p:txBody>
      </p:sp>
      <p:sp>
        <p:nvSpPr>
          <p:cNvPr id="10277" name="Google Shape;334;p30">
            <a:extLst>
              <a:ext uri="{FF2B5EF4-FFF2-40B4-BE49-F238E27FC236}">
                <a16:creationId xmlns:a16="http://schemas.microsoft.com/office/drawing/2014/main" id="{4771AE9F-AFC7-AE96-2F90-2E3DDE355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3101" y="4006851"/>
            <a:ext cx="1496484" cy="717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bg1"/>
                </a:solidFill>
              </a:rPr>
              <a:t>331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10278" name="Google Shape;334;p30">
            <a:extLst>
              <a:ext uri="{FF2B5EF4-FFF2-40B4-BE49-F238E27FC236}">
                <a16:creationId xmlns:a16="http://schemas.microsoft.com/office/drawing/2014/main" id="{4628C44F-C328-8077-1EEE-AC8BF70AD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434" y="3972984"/>
            <a:ext cx="1496484" cy="717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>
                <a:solidFill>
                  <a:schemeClr val="bg1"/>
                </a:solidFill>
              </a:rPr>
              <a:t>331</a:t>
            </a:r>
            <a:r>
              <a:rPr lang="uk-UA" altLang="uk-UA" sz="2667" b="1">
                <a:solidFill>
                  <a:schemeClr val="bg1"/>
                </a:solidFill>
              </a:rPr>
              <a:t> </a:t>
            </a:r>
            <a:endParaRPr lang="ru-RU" altLang="uk-UA" sz="2667" b="1">
              <a:solidFill>
                <a:schemeClr val="bg1"/>
              </a:solidFill>
            </a:endParaRPr>
          </a:p>
        </p:txBody>
      </p:sp>
      <p:sp>
        <p:nvSpPr>
          <p:cNvPr id="10279" name="Google Shape;334;p30">
            <a:extLst>
              <a:ext uri="{FF2B5EF4-FFF2-40B4-BE49-F238E27FC236}">
                <a16:creationId xmlns:a16="http://schemas.microsoft.com/office/drawing/2014/main" id="{CA9A849A-5D39-3C0D-1547-E08109CAD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0184" y="5234518"/>
            <a:ext cx="1496483" cy="717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bg1"/>
                </a:solidFill>
              </a:rPr>
              <a:t>341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10280" name="Google Shape;334;p30">
            <a:extLst>
              <a:ext uri="{FF2B5EF4-FFF2-40B4-BE49-F238E27FC236}">
                <a16:creationId xmlns:a16="http://schemas.microsoft.com/office/drawing/2014/main" id="{A75182E8-DB2E-F722-B3F6-842D0DCDB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4851" y="5245100"/>
            <a:ext cx="1496484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bg1"/>
                </a:solidFill>
              </a:rPr>
              <a:t>341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10281" name="Google Shape;334;p30">
            <a:extLst>
              <a:ext uri="{FF2B5EF4-FFF2-40B4-BE49-F238E27FC236}">
                <a16:creationId xmlns:a16="http://schemas.microsoft.com/office/drawing/2014/main" id="{24E38D85-1FAF-5568-D84D-90822B53D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3101" y="2779185"/>
            <a:ext cx="1496484" cy="71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bg1"/>
                </a:solidFill>
              </a:rPr>
              <a:t>321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10282" name="Google Shape;334;p30">
            <a:extLst>
              <a:ext uri="{FF2B5EF4-FFF2-40B4-BE49-F238E27FC236}">
                <a16:creationId xmlns:a16="http://schemas.microsoft.com/office/drawing/2014/main" id="{FF4214BB-3396-AA56-975A-9B75A9B6F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984" y="1617134"/>
            <a:ext cx="1496483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bg1"/>
                </a:solidFill>
              </a:rPr>
              <a:t>311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10283" name="Google Shape;334;p30">
            <a:extLst>
              <a:ext uri="{FF2B5EF4-FFF2-40B4-BE49-F238E27FC236}">
                <a16:creationId xmlns:a16="http://schemas.microsoft.com/office/drawing/2014/main" id="{09C7ED2A-424A-4F4E-9045-D7159141D1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0834" y="1593851"/>
            <a:ext cx="1496484" cy="717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>
                <a:solidFill>
                  <a:schemeClr val="bg1"/>
                </a:solidFill>
              </a:rPr>
              <a:t>311</a:t>
            </a:r>
            <a:r>
              <a:rPr lang="uk-UA" altLang="uk-UA" sz="2667" b="1">
                <a:solidFill>
                  <a:schemeClr val="bg1"/>
                </a:solidFill>
              </a:rPr>
              <a:t> </a:t>
            </a:r>
            <a:endParaRPr lang="ru-RU" altLang="uk-UA" sz="2667" b="1">
              <a:solidFill>
                <a:schemeClr val="bg1"/>
              </a:solidFill>
            </a:endParaRPr>
          </a:p>
        </p:txBody>
      </p:sp>
      <p:sp>
        <p:nvSpPr>
          <p:cNvPr id="10284" name="Google Shape;334;p30">
            <a:extLst>
              <a:ext uri="{FF2B5EF4-FFF2-40B4-BE49-F238E27FC236}">
                <a16:creationId xmlns:a16="http://schemas.microsoft.com/office/drawing/2014/main" id="{ECDEC0AC-D544-67F1-59CD-BBCD5FAF1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4851" y="2779185"/>
            <a:ext cx="1496483" cy="71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>
                <a:solidFill>
                  <a:schemeClr val="bg1"/>
                </a:solidFill>
              </a:rPr>
              <a:t>321</a:t>
            </a:r>
            <a:r>
              <a:rPr lang="uk-UA" altLang="uk-UA" sz="2667" b="1">
                <a:solidFill>
                  <a:schemeClr val="bg1"/>
                </a:solidFill>
              </a:rPr>
              <a:t> </a:t>
            </a:r>
            <a:endParaRPr lang="ru-RU" altLang="uk-UA" sz="2667" b="1">
              <a:solidFill>
                <a:schemeClr val="bg1"/>
              </a:solidFill>
            </a:endParaRPr>
          </a:p>
        </p:txBody>
      </p:sp>
      <p:sp>
        <p:nvSpPr>
          <p:cNvPr id="10285" name="Google Shape;564;p39">
            <a:extLst>
              <a:ext uri="{FF2B5EF4-FFF2-40B4-BE49-F238E27FC236}">
                <a16:creationId xmlns:a16="http://schemas.microsoft.com/office/drawing/2014/main" id="{F70F1A48-BBEB-2E97-02FA-38B357F6B790}"/>
              </a:ext>
            </a:extLst>
          </p:cNvPr>
          <p:cNvSpPr txBox="1">
            <a:spLocks/>
          </p:cNvSpPr>
          <p:nvPr/>
        </p:nvSpPr>
        <p:spPr bwMode="auto">
          <a:xfrm>
            <a:off x="431683" y="651755"/>
            <a:ext cx="11438377" cy="372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121900" rIns="121900" bIns="121900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F2A40D"/>
              </a:buClr>
              <a:buFont typeface="Arial" panose="020B0604020202020204" pitchFamily="34" charset="0"/>
              <a:buNone/>
            </a:pP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014 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культура) </a:t>
            </a:r>
          </a:p>
        </p:txBody>
      </p:sp>
      <p:sp>
        <p:nvSpPr>
          <p:cNvPr id="46" name="Google Shape;329;p30">
            <a:extLst>
              <a:ext uri="{FF2B5EF4-FFF2-40B4-BE49-F238E27FC236}">
                <a16:creationId xmlns:a16="http://schemas.microsoft.com/office/drawing/2014/main" id="{6867A0F3-3FDE-1CFF-2181-A1679E264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302" y="5899451"/>
            <a:ext cx="432223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rgbClr val="F2A40D"/>
                </a:solidFill>
              </a:rPr>
              <a:t> </a:t>
            </a:r>
            <a:r>
              <a:rPr lang="uk-UA" altLang="uk-UA" sz="2400" b="1" dirty="0">
                <a:solidFill>
                  <a:srgbClr val="C00000"/>
                </a:solidFill>
              </a:rPr>
              <a:t>Середній показник 57,2%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51" name="Google Shape;329;p30">
            <a:extLst>
              <a:ext uri="{FF2B5EF4-FFF2-40B4-BE49-F238E27FC236}">
                <a16:creationId xmlns:a16="http://schemas.microsoft.com/office/drawing/2014/main" id="{E7851884-0DF9-0385-4A5E-7E789507A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4418" y="5863167"/>
            <a:ext cx="432223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rgbClr val="F2A40D"/>
                </a:solidFill>
              </a:rPr>
              <a:t> </a:t>
            </a:r>
            <a:r>
              <a:rPr lang="uk-UA" altLang="uk-UA" sz="2400" b="1" dirty="0">
                <a:solidFill>
                  <a:srgbClr val="C00000"/>
                </a:solidFill>
              </a:rPr>
              <a:t>Середній показник 48,9%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52" name="Google Shape;613;p42">
            <a:extLst>
              <a:ext uri="{FF2B5EF4-FFF2-40B4-BE49-F238E27FC236}">
                <a16:creationId xmlns:a16="http://schemas.microsoft.com/office/drawing/2014/main" id="{28EB34D9-2250-46CB-CA11-475FD02645F2}"/>
              </a:ext>
            </a:extLst>
          </p:cNvPr>
          <p:cNvSpPr txBox="1">
            <a:spLocks/>
          </p:cNvSpPr>
          <p:nvPr/>
        </p:nvSpPr>
        <p:spPr bwMode="auto">
          <a:xfrm>
            <a:off x="276938" y="1036001"/>
            <a:ext cx="5158662" cy="5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91425" rIns="91425" bIns="91425" numCol="1" rtlCol="0" anchor="ctr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lvl="0" indent="-3429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</a:pPr>
            <a:r>
              <a:rPr lang="uk-UA" altLang="uk-UA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Семестр</a:t>
            </a:r>
            <a:endParaRPr lang="ru-RU" altLang="uk-UA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Google Shape;613;p42">
            <a:extLst>
              <a:ext uri="{FF2B5EF4-FFF2-40B4-BE49-F238E27FC236}">
                <a16:creationId xmlns:a16="http://schemas.microsoft.com/office/drawing/2014/main" id="{A18C5FB1-27B3-A4D8-4EEC-7BE723BFE6AD}"/>
              </a:ext>
            </a:extLst>
          </p:cNvPr>
          <p:cNvSpPr txBox="1">
            <a:spLocks/>
          </p:cNvSpPr>
          <p:nvPr/>
        </p:nvSpPr>
        <p:spPr bwMode="auto">
          <a:xfrm>
            <a:off x="6466761" y="1017939"/>
            <a:ext cx="5158662" cy="5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91425" rIns="91425" bIns="91425" numCol="1" rtlCol="0" anchor="ctr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lvl="0" indent="-3429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</a:pPr>
            <a:r>
              <a:rPr lang="uk-UA" altLang="uk-UA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Атестація</a:t>
            </a:r>
            <a:endParaRPr lang="ru-RU" altLang="uk-UA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AFEF78-32B1-9BB1-6C9D-FE1BA7CB2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8433" y="368157"/>
            <a:ext cx="12192000" cy="802400"/>
          </a:xfrm>
        </p:spPr>
        <p:txBody>
          <a:bodyPr>
            <a:normAutofit fontScale="90000"/>
          </a:bodyPr>
          <a:lstStyle/>
          <a:p>
            <a:r>
              <a:rPr lang="uk-UA" sz="1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1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36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Динаміка якості показника успішності студентів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graphicFrame>
        <p:nvGraphicFramePr>
          <p:cNvPr id="4" name="Таблиця 3">
            <a:extLst>
              <a:ext uri="{FF2B5EF4-FFF2-40B4-BE49-F238E27FC236}">
                <a16:creationId xmlns:a16="http://schemas.microsoft.com/office/drawing/2014/main" id="{707411BA-AE0B-5534-8AC0-B81D17EC76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18483"/>
              </p:ext>
            </p:extLst>
          </p:nvPr>
        </p:nvGraphicFramePr>
        <p:xfrm>
          <a:off x="353568" y="853439"/>
          <a:ext cx="11704319" cy="59608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94072">
                  <a:extLst>
                    <a:ext uri="{9D8B030D-6E8A-4147-A177-3AD203B41FA5}">
                      <a16:colId xmlns:a16="http://schemas.microsoft.com/office/drawing/2014/main" val="63145224"/>
                    </a:ext>
                  </a:extLst>
                </a:gridCol>
                <a:gridCol w="1061763">
                  <a:extLst>
                    <a:ext uri="{9D8B030D-6E8A-4147-A177-3AD203B41FA5}">
                      <a16:colId xmlns:a16="http://schemas.microsoft.com/office/drawing/2014/main" val="3098145870"/>
                    </a:ext>
                  </a:extLst>
                </a:gridCol>
                <a:gridCol w="1061763">
                  <a:extLst>
                    <a:ext uri="{9D8B030D-6E8A-4147-A177-3AD203B41FA5}">
                      <a16:colId xmlns:a16="http://schemas.microsoft.com/office/drawing/2014/main" val="2388074108"/>
                    </a:ext>
                  </a:extLst>
                </a:gridCol>
                <a:gridCol w="997174">
                  <a:extLst>
                    <a:ext uri="{9D8B030D-6E8A-4147-A177-3AD203B41FA5}">
                      <a16:colId xmlns:a16="http://schemas.microsoft.com/office/drawing/2014/main" val="3956991690"/>
                    </a:ext>
                  </a:extLst>
                </a:gridCol>
                <a:gridCol w="998307">
                  <a:extLst>
                    <a:ext uri="{9D8B030D-6E8A-4147-A177-3AD203B41FA5}">
                      <a16:colId xmlns:a16="http://schemas.microsoft.com/office/drawing/2014/main" val="693813620"/>
                    </a:ext>
                  </a:extLst>
                </a:gridCol>
                <a:gridCol w="998307">
                  <a:extLst>
                    <a:ext uri="{9D8B030D-6E8A-4147-A177-3AD203B41FA5}">
                      <a16:colId xmlns:a16="http://schemas.microsoft.com/office/drawing/2014/main" val="559894974"/>
                    </a:ext>
                  </a:extLst>
                </a:gridCol>
                <a:gridCol w="964311">
                  <a:extLst>
                    <a:ext uri="{9D8B030D-6E8A-4147-A177-3AD203B41FA5}">
                      <a16:colId xmlns:a16="http://schemas.microsoft.com/office/drawing/2014/main" val="1195707869"/>
                    </a:ext>
                  </a:extLst>
                </a:gridCol>
                <a:gridCol w="964311">
                  <a:extLst>
                    <a:ext uri="{9D8B030D-6E8A-4147-A177-3AD203B41FA5}">
                      <a16:colId xmlns:a16="http://schemas.microsoft.com/office/drawing/2014/main" val="942764165"/>
                    </a:ext>
                  </a:extLst>
                </a:gridCol>
                <a:gridCol w="964311">
                  <a:extLst>
                    <a:ext uri="{9D8B030D-6E8A-4147-A177-3AD203B41FA5}">
                      <a16:colId xmlns:a16="http://schemas.microsoft.com/office/drawing/2014/main" val="2307370407"/>
                    </a:ext>
                  </a:extLst>
                </a:gridCol>
              </a:tblGrid>
              <a:tr h="39188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Група, куратор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>
                    <a:solidFill>
                      <a:srgbClr val="9933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2020-2021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546656"/>
                  </a:ext>
                </a:extLst>
              </a:tr>
              <a:tr h="4778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зима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літо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зима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літо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зима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літо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зима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літо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extLst>
                  <a:ext uri="{0D108BD9-81ED-4DB2-BD59-A6C34878D82A}">
                    <a16:rowId xmlns:a16="http://schemas.microsoft.com/office/drawing/2014/main" val="61834101"/>
                  </a:ext>
                </a:extLst>
              </a:tr>
              <a:tr h="6107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211 група </a:t>
                      </a:r>
                      <a:br>
                        <a:rPr lang="uk-UA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uk-UA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Гордійчук</a:t>
                      </a:r>
                      <a:r>
                        <a:rPr lang="uk-UA" sz="18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О.М.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110%</a:t>
                      </a: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extLst>
                  <a:ext uri="{0D108BD9-81ED-4DB2-BD59-A6C34878D82A}">
                    <a16:rowId xmlns:a16="http://schemas.microsoft.com/office/drawing/2014/main" val="520293613"/>
                  </a:ext>
                </a:extLst>
              </a:tr>
              <a:tr h="7147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221 група 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Тихоліз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Н.С.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74,2%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71,4%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72,5%</a:t>
                      </a: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 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extLst>
                  <a:ext uri="{0D108BD9-81ED-4DB2-BD59-A6C34878D82A}">
                    <a16:rowId xmlns:a16="http://schemas.microsoft.com/office/drawing/2014/main" val="3133295966"/>
                  </a:ext>
                </a:extLst>
              </a:tr>
              <a:tr h="6830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 група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Красовська Л.В.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65,8%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62,5%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67,8%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71%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77,9%</a:t>
                      </a: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 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extLst>
                  <a:ext uri="{0D108BD9-81ED-4DB2-BD59-A6C34878D82A}">
                    <a16:rowId xmlns:a16="http://schemas.microsoft.com/office/drawing/2014/main" val="15412763"/>
                  </a:ext>
                </a:extLst>
              </a:tr>
              <a:tr h="6165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241 група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Сулковський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А.В.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69,6%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65,7%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61,1%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53,9%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57,8%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64,3% 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52,7%</a:t>
                      </a: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 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extLst>
                  <a:ext uri="{0D108BD9-81ED-4DB2-BD59-A6C34878D82A}">
                    <a16:rowId xmlns:a16="http://schemas.microsoft.com/office/drawing/2014/main" val="816375907"/>
                  </a:ext>
                </a:extLst>
              </a:tr>
              <a:tr h="6165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311 група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Войналович</a:t>
                      </a:r>
                      <a:r>
                        <a:rPr lang="uk-UA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О.В.</a:t>
                      </a:r>
                      <a:endParaRPr lang="uk-UA" sz="18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110%</a:t>
                      </a: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extLst>
                  <a:ext uri="{0D108BD9-81ED-4DB2-BD59-A6C34878D82A}">
                    <a16:rowId xmlns:a16="http://schemas.microsoft.com/office/drawing/2014/main" val="1578558619"/>
                  </a:ext>
                </a:extLst>
              </a:tr>
              <a:tr h="6165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321 група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Жигадло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О.М.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56%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 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46%</a:t>
                      </a: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 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extLst>
                  <a:ext uri="{0D108BD9-81ED-4DB2-BD59-A6C34878D82A}">
                    <a16:rowId xmlns:a16="http://schemas.microsoft.com/office/drawing/2014/main" val="2169700150"/>
                  </a:ext>
                </a:extLst>
              </a:tr>
              <a:tr h="6165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331 група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Марченко Т.В.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66%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58,9%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59,6%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60% 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52,9%</a:t>
                      </a: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 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extLst>
                  <a:ext uri="{0D108BD9-81ED-4DB2-BD59-A6C34878D82A}">
                    <a16:rowId xmlns:a16="http://schemas.microsoft.com/office/drawing/2014/main" val="1724665378"/>
                  </a:ext>
                </a:extLst>
              </a:tr>
              <a:tr h="6165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341 група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Тунік Н.Ц.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57,5%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51,7%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46,6%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41,4%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42,2%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47%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50,8%</a:t>
                      </a:r>
                    </a:p>
                  </a:txBody>
                  <a:tcPr marL="54144" marR="54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-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44" marR="54144" marT="0" marB="0"/>
                </a:tc>
                <a:extLst>
                  <a:ext uri="{0D108BD9-81ED-4DB2-BD59-A6C34878D82A}">
                    <a16:rowId xmlns:a16="http://schemas.microsoft.com/office/drawing/2014/main" val="2777767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56154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71967E-D3E8-50FC-736A-1AFFFDF5E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altLang="uk-UA" sz="4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Якісні показники з предметів та дисциплін</a:t>
            </a:r>
            <a:endParaRPr lang="uk-UA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7BCB692C-DB3E-12D9-D702-76D3D21F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743" y="516348"/>
            <a:ext cx="12144000" cy="1310640"/>
          </a:xfrm>
        </p:spPr>
        <p:txBody>
          <a:bodyPr>
            <a:normAutofit/>
          </a:bodyPr>
          <a:lstStyle/>
          <a:p>
            <a:r>
              <a:rPr lang="ru-RU" alt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014 </a:t>
            </a:r>
            <a:r>
              <a:rPr lang="ru-RU" altLang="uk-UA" sz="24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</a:t>
            </a:r>
            <a:r>
              <a:rPr lang="ru-RU" alt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  <a:r>
              <a:rPr lang="ru-RU" alt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uk-UA" sz="24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Трудове</a:t>
            </a:r>
            <a:r>
              <a:rPr lang="ru-RU" alt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alt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uk-UA" sz="24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alt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uk-UA" sz="2000" i="1" dirty="0">
                <a:solidFill>
                  <a:srgbClr val="F2A40D"/>
                </a:solidFill>
              </a:rPr>
              <a:t/>
            </a:r>
            <a:br>
              <a:rPr lang="ru-RU" altLang="uk-UA" sz="2000" i="1" dirty="0">
                <a:solidFill>
                  <a:srgbClr val="F2A40D"/>
                </a:solidFill>
              </a:rPr>
            </a:br>
            <a:endParaRPr lang="uk-UA" sz="1050" b="1" dirty="0"/>
          </a:p>
        </p:txBody>
      </p:sp>
      <p:sp>
        <p:nvSpPr>
          <p:cNvPr id="8" name="Google Shape;334;p30">
            <a:extLst>
              <a:ext uri="{FF2B5EF4-FFF2-40B4-BE49-F238E27FC236}">
                <a16:creationId xmlns:a16="http://schemas.microsoft.com/office/drawing/2014/main" id="{BB3EFD51-D569-51B2-FD48-C32E33000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880" y="1394426"/>
            <a:ext cx="3639509" cy="2062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211 </a:t>
            </a:r>
            <a:r>
              <a:rPr lang="ru-RU" altLang="uk-UA" sz="4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endParaRPr lang="ru-RU" altLang="uk-UA" sz="4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</a:t>
            </a:r>
            <a:r>
              <a:rPr lang="ru-RU" alt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- 41%</a:t>
            </a:r>
            <a:r>
              <a:rPr lang="uk-UA" alt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uk-UA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Google Shape;334;p30">
            <a:extLst>
              <a:ext uri="{FF2B5EF4-FFF2-40B4-BE49-F238E27FC236}">
                <a16:creationId xmlns:a16="http://schemas.microsoft.com/office/drawing/2014/main" id="{BB3EFD51-D569-51B2-FD48-C32E33000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548" y="1394426"/>
            <a:ext cx="7053942" cy="5057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221 </a:t>
            </a:r>
            <a:r>
              <a:rPr lang="ru-RU" altLang="uk-UA" sz="4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endParaRPr lang="ru-RU" altLang="uk-UA" sz="4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alt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мова – 35%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</a:t>
            </a:r>
            <a:r>
              <a:rPr lang="uk-UA" alt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- 29%</a:t>
            </a:r>
            <a:endParaRPr lang="ru-RU" altLang="uk-UA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Google Shape;334;p30">
            <a:extLst>
              <a:ext uri="{FF2B5EF4-FFF2-40B4-BE49-F238E27FC236}">
                <a16:creationId xmlns:a16="http://schemas.microsoft.com/office/drawing/2014/main" id="{BB3EFD51-D569-51B2-FD48-C32E33000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98139" y="3923203"/>
            <a:ext cx="6487886" cy="3173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231 </a:t>
            </a:r>
            <a:r>
              <a:rPr lang="ru-RU" altLang="uk-UA" sz="4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endParaRPr lang="ru-RU" altLang="uk-UA" sz="4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Вища</a:t>
            </a:r>
            <a:r>
              <a:rPr lang="ru-RU" alt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математика - 47%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uk-UA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Google Shape;334;p30">
            <a:extLst>
              <a:ext uri="{FF2B5EF4-FFF2-40B4-BE49-F238E27FC236}">
                <a16:creationId xmlns:a16="http://schemas.microsoft.com/office/drawing/2014/main" id="{BB3EFD51-D569-51B2-FD48-C32E33000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690" y="3457304"/>
            <a:ext cx="8316685" cy="4297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241 </a:t>
            </a:r>
            <a:r>
              <a:rPr lang="ru-RU" altLang="uk-UA" sz="4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endParaRPr lang="ru-RU" altLang="uk-UA" sz="4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</a:t>
            </a:r>
            <a:r>
              <a:rPr lang="ru-RU" alt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естетика</a:t>
            </a:r>
            <a:r>
              <a:rPr lang="ru-RU" alt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30%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alt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інклюзивної</a:t>
            </a:r>
            <a:r>
              <a:rPr lang="ru-RU" alt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uk-UA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alt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30%</a:t>
            </a:r>
            <a:r>
              <a:rPr lang="uk-UA" altLang="uk-UA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uk-UA" sz="4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6098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71967E-D3E8-50FC-736A-1AFFFDF5E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altLang="uk-UA" sz="4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Якісні показники з предметів та дисциплін</a:t>
            </a:r>
            <a:endParaRPr lang="uk-UA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7BCB692C-DB3E-12D9-D702-76D3D21F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00" y="963449"/>
            <a:ext cx="12144000" cy="645896"/>
          </a:xfrm>
        </p:spPr>
        <p:txBody>
          <a:bodyPr>
            <a:normAutofit/>
          </a:bodyPr>
          <a:lstStyle/>
          <a:p>
            <a:pPr algn="ctr" eaLnBrk="1" hangingPunct="1">
              <a:buClr>
                <a:srgbClr val="F2A40D"/>
              </a:buClr>
              <a:buFont typeface="Arial" panose="020B0604020202020204" pitchFamily="34" charset="0"/>
              <a:buNone/>
            </a:pPr>
            <a:r>
              <a:rPr lang="ru-RU" altLang="uk-UA" sz="27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014 </a:t>
            </a:r>
            <a:r>
              <a:rPr lang="ru-RU" altLang="uk-UA" sz="27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</a:t>
            </a:r>
            <a:r>
              <a:rPr lang="ru-RU" altLang="uk-UA" sz="27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7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  <a:r>
              <a:rPr lang="ru-RU" altLang="uk-UA" sz="27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uk-UA" sz="27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r>
              <a:rPr lang="ru-RU" altLang="uk-UA" sz="27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культура) </a:t>
            </a:r>
          </a:p>
          <a:p>
            <a:endParaRPr lang="uk-UA" b="1" dirty="0"/>
          </a:p>
        </p:txBody>
      </p:sp>
      <p:sp>
        <p:nvSpPr>
          <p:cNvPr id="8" name="Google Shape;334;p30">
            <a:extLst>
              <a:ext uri="{FF2B5EF4-FFF2-40B4-BE49-F238E27FC236}">
                <a16:creationId xmlns:a16="http://schemas.microsoft.com/office/drawing/2014/main" id="{BB3EFD51-D569-51B2-FD48-C32E33000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907177" y="1480305"/>
            <a:ext cx="9521372" cy="492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311 </a:t>
            </a:r>
            <a:r>
              <a:rPr lang="ru-RU" altLang="uk-UA" sz="4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endParaRPr lang="ru-RU" altLang="uk-UA" sz="4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– 29%</a:t>
            </a:r>
            <a:r>
              <a:rPr lang="uk-UA" altLang="uk-UA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uk-UA" sz="4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Google Shape;334;p30">
            <a:extLst>
              <a:ext uri="{FF2B5EF4-FFF2-40B4-BE49-F238E27FC236}">
                <a16:creationId xmlns:a16="http://schemas.microsoft.com/office/drawing/2014/main" id="{BB3EFD51-D569-51B2-FD48-C32E33000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4644" y="1373305"/>
            <a:ext cx="10493829" cy="5269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321 </a:t>
            </a:r>
            <a:r>
              <a:rPr lang="ru-RU" altLang="uk-UA" sz="4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endParaRPr lang="ru-RU" altLang="uk-UA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24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alt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мова – 25%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</a:t>
            </a:r>
            <a:r>
              <a:rPr lang="ru-RU" alt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25%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24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alt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література</a:t>
            </a:r>
            <a:r>
              <a:rPr lang="ru-RU" alt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29%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24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Інтегрований</a:t>
            </a:r>
            <a:r>
              <a:rPr lang="ru-RU" alt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курс "</a:t>
            </a:r>
            <a:r>
              <a:rPr lang="ru-RU" altLang="uk-UA" sz="24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Природничі</a:t>
            </a:r>
            <a:r>
              <a:rPr lang="ru-RU" alt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науки" – 33%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24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alt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alt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alt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38%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uk-UA" sz="4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Google Shape;334;p30">
            <a:extLst>
              <a:ext uri="{FF2B5EF4-FFF2-40B4-BE49-F238E27FC236}">
                <a16:creationId xmlns:a16="http://schemas.microsoft.com/office/drawing/2014/main" id="{BB3EFD51-D569-51B2-FD48-C32E33000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119513" y="4255990"/>
            <a:ext cx="10116457" cy="4301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331 </a:t>
            </a:r>
            <a:r>
              <a:rPr lang="ru-RU" altLang="uk-UA" sz="4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endParaRPr lang="ru-RU" altLang="uk-UA" sz="4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alt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фізіологія</a:t>
            </a:r>
            <a:r>
              <a:rPr lang="ru-RU" alt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- 32%</a:t>
            </a:r>
            <a:r>
              <a:rPr lang="uk-UA" alt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uk-UA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Google Shape;334;p30">
            <a:extLst>
              <a:ext uri="{FF2B5EF4-FFF2-40B4-BE49-F238E27FC236}">
                <a16:creationId xmlns:a16="http://schemas.microsoft.com/office/drawing/2014/main" id="{BB3EFD51-D569-51B2-FD48-C32E33000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5164" y="4255990"/>
            <a:ext cx="10624457" cy="4985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341 </a:t>
            </a:r>
            <a:r>
              <a:rPr lang="ru-RU" altLang="uk-UA" sz="4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endParaRPr lang="ru-RU" altLang="uk-UA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24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alt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методика </a:t>
            </a:r>
            <a:r>
              <a:rPr lang="ru-RU" altLang="uk-UA" sz="24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alt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alt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26%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altLang="uk-UA" sz="24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снови</a:t>
            </a:r>
            <a:r>
              <a:rPr lang="ru-RU" alt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здоров</a:t>
            </a:r>
            <a:r>
              <a:rPr lang="en-US" alt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ru-RU" alt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– 37%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24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alt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валеології</a:t>
            </a:r>
            <a:r>
              <a:rPr lang="ru-RU" alt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37%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uk-UA" sz="4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7885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42">
            <a:extLst>
              <a:ext uri="{FF2B5EF4-FFF2-40B4-BE49-F238E27FC236}">
                <a16:creationId xmlns:a16="http://schemas.microsoft.com/office/drawing/2014/main" id="{E33FE8F7-6C7D-1A83-467C-E0A076583992}"/>
              </a:ext>
            </a:extLst>
          </p:cNvPr>
          <p:cNvSpPr>
            <a:spLocks noChangeArrowheads="1"/>
          </p:cNvSpPr>
          <p:nvPr/>
        </p:nvSpPr>
        <p:spPr bwMode="auto">
          <a:xfrm rot="20733859">
            <a:off x="7268593" y="1196125"/>
            <a:ext cx="5200649" cy="1060804"/>
          </a:xfrm>
          <a:custGeom>
            <a:avLst/>
            <a:gdLst>
              <a:gd name="T0" fmla="*/ 2147483646 w 120000"/>
              <a:gd name="T1" fmla="*/ 6550776 h 120000"/>
              <a:gd name="T2" fmla="*/ 2147483646 w 120000"/>
              <a:gd name="T3" fmla="*/ 43293142 h 120000"/>
              <a:gd name="T4" fmla="*/ 475279087 w 120000"/>
              <a:gd name="T5" fmla="*/ 43293142 h 120000"/>
              <a:gd name="T6" fmla="*/ 475279087 w 120000"/>
              <a:gd name="T7" fmla="*/ 49844358 h 120000"/>
              <a:gd name="T8" fmla="*/ 0 w 120000"/>
              <a:gd name="T9" fmla="*/ 24922179 h 120000"/>
              <a:gd name="T10" fmla="*/ 475279087 w 120000"/>
              <a:gd name="T11" fmla="*/ 0 h 120000"/>
              <a:gd name="T12" fmla="*/ 475279087 w 120000"/>
              <a:gd name="T13" fmla="*/ 6550776 h 120000"/>
              <a:gd name="T14" fmla="*/ 2147483646 w 120000"/>
              <a:gd name="T15" fmla="*/ 6550776 h 1200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20000"/>
              <a:gd name="T25" fmla="*/ 0 h 120000"/>
              <a:gd name="T26" fmla="*/ 120000 w 120000"/>
              <a:gd name="T27" fmla="*/ 120000 h 1200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20000" h="120000" extrusionOk="0">
                <a:moveTo>
                  <a:pt x="120000" y="15771"/>
                </a:moveTo>
                <a:lnTo>
                  <a:pt x="115210" y="104228"/>
                </a:lnTo>
                <a:lnTo>
                  <a:pt x="13840" y="104228"/>
                </a:lnTo>
                <a:lnTo>
                  <a:pt x="13840" y="120000"/>
                </a:lnTo>
                <a:lnTo>
                  <a:pt x="0" y="60000"/>
                </a:lnTo>
                <a:lnTo>
                  <a:pt x="13840" y="0"/>
                </a:lnTo>
                <a:lnTo>
                  <a:pt x="13840" y="15771"/>
                </a:lnTo>
                <a:lnTo>
                  <a:pt x="120000" y="15771"/>
                </a:lnTo>
                <a:close/>
              </a:path>
            </a:pathLst>
          </a:cu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/>
          <a:p>
            <a:endParaRPr lang="uk-UA" sz="2400"/>
          </a:p>
        </p:txBody>
      </p:sp>
      <p:sp>
        <p:nvSpPr>
          <p:cNvPr id="32771" name="Google Shape;599;p42">
            <a:extLst>
              <a:ext uri="{FF2B5EF4-FFF2-40B4-BE49-F238E27FC236}">
                <a16:creationId xmlns:a16="http://schemas.microsoft.com/office/drawing/2014/main" id="{623A78CA-AE35-08F8-8088-B5F188090415}"/>
              </a:ext>
            </a:extLst>
          </p:cNvPr>
          <p:cNvSpPr txBox="1">
            <a:spLocks noChangeArrowheads="1"/>
          </p:cNvSpPr>
          <p:nvPr/>
        </p:nvSpPr>
        <p:spPr bwMode="auto">
          <a:xfrm rot="20760000">
            <a:off x="7903630" y="1298048"/>
            <a:ext cx="4127500" cy="730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4267" b="1" dirty="0">
                <a:solidFill>
                  <a:srgbClr val="FFFFFF"/>
                </a:solidFill>
              </a:rPr>
              <a:t>100%</a:t>
            </a:r>
          </a:p>
          <a:p>
            <a:pPr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1600" b="1" dirty="0">
              <a:solidFill>
                <a:srgbClr val="FFFFFF"/>
              </a:solidFill>
            </a:endParaRPr>
          </a:p>
        </p:txBody>
      </p:sp>
      <p:sp>
        <p:nvSpPr>
          <p:cNvPr id="32772" name="Google Shape;603;p42">
            <a:extLst>
              <a:ext uri="{FF2B5EF4-FFF2-40B4-BE49-F238E27FC236}">
                <a16:creationId xmlns:a16="http://schemas.microsoft.com/office/drawing/2014/main" id="{F8C65E98-C71D-97DF-3EDA-FF2A08C13775}"/>
              </a:ext>
            </a:extLst>
          </p:cNvPr>
          <p:cNvSpPr txBox="1">
            <a:spLocks noChangeArrowheads="1"/>
          </p:cNvSpPr>
          <p:nvPr/>
        </p:nvSpPr>
        <p:spPr bwMode="auto">
          <a:xfrm rot="20760000">
            <a:off x="7433734" y="2527301"/>
            <a:ext cx="4129617" cy="370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1600" b="1">
                <a:solidFill>
                  <a:srgbClr val="FFFFFF"/>
                </a:solidFill>
              </a:rPr>
              <a:t>Your Text  ere</a:t>
            </a:r>
            <a:endParaRPr lang="ru-RU" altLang="uk-UA" sz="1600" b="1">
              <a:solidFill>
                <a:srgbClr val="FFFFFF"/>
              </a:solidFill>
            </a:endParaRPr>
          </a:p>
        </p:txBody>
      </p:sp>
      <p:sp>
        <p:nvSpPr>
          <p:cNvPr id="32817" name="Google Shape;610;p42">
            <a:extLst>
              <a:ext uri="{FF2B5EF4-FFF2-40B4-BE49-F238E27FC236}">
                <a16:creationId xmlns:a16="http://schemas.microsoft.com/office/drawing/2014/main" id="{FF06ACE9-7250-BB21-1DEF-DB43AF59D053}"/>
              </a:ext>
            </a:extLst>
          </p:cNvPr>
          <p:cNvSpPr txBox="1">
            <a:spLocks noChangeArrowheads="1"/>
          </p:cNvSpPr>
          <p:nvPr/>
        </p:nvSpPr>
        <p:spPr bwMode="auto">
          <a:xfrm rot="20760000">
            <a:off x="7512839" y="5157539"/>
            <a:ext cx="4127500" cy="368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1600">
                <a:solidFill>
                  <a:srgbClr val="FFFFFF"/>
                </a:solidFill>
              </a:rPr>
              <a:t>Easy to change colors, photos and Text.</a:t>
            </a:r>
            <a:endParaRPr lang="ru-RU" altLang="uk-UA" sz="1600">
              <a:solidFill>
                <a:srgbClr val="FFFFFF"/>
              </a:solidFill>
            </a:endParaRPr>
          </a:p>
        </p:txBody>
      </p:sp>
      <p:sp>
        <p:nvSpPr>
          <p:cNvPr id="32774" name="Google Shape;612;p42">
            <a:extLst>
              <a:ext uri="{FF2B5EF4-FFF2-40B4-BE49-F238E27FC236}">
                <a16:creationId xmlns:a16="http://schemas.microsoft.com/office/drawing/2014/main" id="{4BAFD611-88F6-D787-36FB-2491DEE75EAE}"/>
              </a:ext>
            </a:extLst>
          </p:cNvPr>
          <p:cNvSpPr txBox="1">
            <a:spLocks noGrp="1"/>
          </p:cNvSpPr>
          <p:nvPr>
            <p:ph type="title"/>
          </p:nvPr>
        </p:nvSpPr>
        <p:spPr bwMode="auto">
          <a:xfrm>
            <a:off x="0" y="-76206"/>
            <a:ext cx="12192000" cy="80221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compatLnSpc="1">
            <a:prstTxWarp prst="textNoShape">
              <a:avLst/>
            </a:prstTxWarp>
            <a:noAutofit/>
          </a:bodyPr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uk-UA" altLang="uk-UA" sz="4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Абсолютна успішність</a:t>
            </a:r>
            <a:endParaRPr lang="ru-RU" altLang="uk-UA" sz="4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Google Shape;365;p32">
            <a:extLst>
              <a:ext uri="{FF2B5EF4-FFF2-40B4-BE49-F238E27FC236}">
                <a16:creationId xmlns:a16="http://schemas.microsoft.com/office/drawing/2014/main" id="{B09E7F1E-E68D-76CF-4FAA-CDEE3034560D}"/>
              </a:ext>
            </a:extLst>
          </p:cNvPr>
          <p:cNvSpPr/>
          <p:nvPr/>
        </p:nvSpPr>
        <p:spPr>
          <a:xfrm flipH="1">
            <a:off x="6208184" y="1627718"/>
            <a:ext cx="1047749" cy="1045633"/>
          </a:xfrm>
          <a:prstGeom prst="ellipse">
            <a:avLst/>
          </a:prstGeom>
          <a:solidFill>
            <a:srgbClr val="F2A40D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lIns="121900" tIns="60933" rIns="121900" bIns="60933" anchor="ctr"/>
          <a:lstStyle/>
          <a:p>
            <a:pPr algn="ctr">
              <a:buClr>
                <a:srgbClr val="000000"/>
              </a:buClr>
              <a:defRPr/>
            </a:pPr>
            <a:endParaRPr sz="2400" ker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365;p32">
            <a:extLst>
              <a:ext uri="{FF2B5EF4-FFF2-40B4-BE49-F238E27FC236}">
                <a16:creationId xmlns:a16="http://schemas.microsoft.com/office/drawing/2014/main" id="{F1E6FDB5-D5A7-7A20-887B-8FDCC7B00738}"/>
              </a:ext>
            </a:extLst>
          </p:cNvPr>
          <p:cNvSpPr/>
          <p:nvPr/>
        </p:nvSpPr>
        <p:spPr>
          <a:xfrm flipH="1">
            <a:off x="6201834" y="2844801"/>
            <a:ext cx="1047751" cy="1047751"/>
          </a:xfrm>
          <a:prstGeom prst="ellipse">
            <a:avLst/>
          </a:prstGeom>
          <a:solidFill>
            <a:srgbClr val="F2A40D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lIns="121900" tIns="60933" rIns="121900" bIns="60933" anchor="ctr"/>
          <a:lstStyle/>
          <a:p>
            <a:pPr algn="ctr">
              <a:buClr>
                <a:srgbClr val="000000"/>
              </a:buClr>
              <a:defRPr/>
            </a:pPr>
            <a:endParaRPr sz="2400" ker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365;p32">
            <a:extLst>
              <a:ext uri="{FF2B5EF4-FFF2-40B4-BE49-F238E27FC236}">
                <a16:creationId xmlns:a16="http://schemas.microsoft.com/office/drawing/2014/main" id="{B64CC919-F228-84A2-072A-D19955655A54}"/>
              </a:ext>
            </a:extLst>
          </p:cNvPr>
          <p:cNvSpPr/>
          <p:nvPr/>
        </p:nvSpPr>
        <p:spPr>
          <a:xfrm flipH="1">
            <a:off x="6178551" y="4047067"/>
            <a:ext cx="1047749" cy="1047751"/>
          </a:xfrm>
          <a:prstGeom prst="ellipse">
            <a:avLst/>
          </a:prstGeom>
          <a:solidFill>
            <a:srgbClr val="F2A40D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lIns="121900" tIns="60933" rIns="121900" bIns="60933" anchor="ctr"/>
          <a:lstStyle/>
          <a:p>
            <a:pPr algn="ctr">
              <a:buClr>
                <a:srgbClr val="000000"/>
              </a:buClr>
              <a:defRPr/>
            </a:pPr>
            <a:endParaRPr sz="2400" ker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65;p32">
            <a:extLst>
              <a:ext uri="{FF2B5EF4-FFF2-40B4-BE49-F238E27FC236}">
                <a16:creationId xmlns:a16="http://schemas.microsoft.com/office/drawing/2014/main" id="{68CE85EE-14DE-03CE-3950-06538D754743}"/>
              </a:ext>
            </a:extLst>
          </p:cNvPr>
          <p:cNvSpPr/>
          <p:nvPr/>
        </p:nvSpPr>
        <p:spPr>
          <a:xfrm flipH="1">
            <a:off x="6227234" y="5266268"/>
            <a:ext cx="1047751" cy="1045633"/>
          </a:xfrm>
          <a:prstGeom prst="ellipse">
            <a:avLst/>
          </a:prstGeom>
          <a:solidFill>
            <a:srgbClr val="F2A40D"/>
          </a:solidFill>
          <a:ln w="57150">
            <a:solidFill>
              <a:schemeClr val="bg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spcFirstLastPara="1" lIns="121900" tIns="60933" rIns="121900" bIns="60933" anchor="ctr"/>
          <a:lstStyle/>
          <a:p>
            <a:pPr algn="ctr">
              <a:buClr>
                <a:srgbClr val="000000"/>
              </a:buClr>
              <a:defRPr/>
            </a:pPr>
            <a:endParaRPr sz="2400" ker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65;p32">
            <a:extLst>
              <a:ext uri="{FF2B5EF4-FFF2-40B4-BE49-F238E27FC236}">
                <a16:creationId xmlns:a16="http://schemas.microsoft.com/office/drawing/2014/main" id="{2243F609-957B-E298-A7DA-C0C3249B8990}"/>
              </a:ext>
            </a:extLst>
          </p:cNvPr>
          <p:cNvSpPr/>
          <p:nvPr/>
        </p:nvSpPr>
        <p:spPr>
          <a:xfrm flipH="1">
            <a:off x="4910668" y="1608667"/>
            <a:ext cx="1045633" cy="1047751"/>
          </a:xfrm>
          <a:prstGeom prst="ellipse">
            <a:avLst/>
          </a:prstGeom>
          <a:solidFill>
            <a:srgbClr val="F2A40D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lIns="121900" tIns="60933" rIns="121900" bIns="60933" anchor="ctr"/>
          <a:lstStyle/>
          <a:p>
            <a:pPr algn="ctr">
              <a:buClr>
                <a:srgbClr val="000000"/>
              </a:buClr>
              <a:defRPr/>
            </a:pPr>
            <a:endParaRPr sz="2400" ker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65;p32">
            <a:extLst>
              <a:ext uri="{FF2B5EF4-FFF2-40B4-BE49-F238E27FC236}">
                <a16:creationId xmlns:a16="http://schemas.microsoft.com/office/drawing/2014/main" id="{CDC928C0-142C-993D-8B24-0D8497B9944D}"/>
              </a:ext>
            </a:extLst>
          </p:cNvPr>
          <p:cNvSpPr/>
          <p:nvPr/>
        </p:nvSpPr>
        <p:spPr>
          <a:xfrm flipH="1">
            <a:off x="4878918" y="2834218"/>
            <a:ext cx="1045633" cy="1045633"/>
          </a:xfrm>
          <a:prstGeom prst="ellipse">
            <a:avLst/>
          </a:prstGeom>
          <a:solidFill>
            <a:srgbClr val="F2A40D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lIns="121900" tIns="60933" rIns="121900" bIns="60933" anchor="ctr"/>
          <a:lstStyle/>
          <a:p>
            <a:pPr algn="ctr">
              <a:buClr>
                <a:srgbClr val="000000"/>
              </a:buClr>
              <a:defRPr/>
            </a:pPr>
            <a:endParaRPr sz="2400" ker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65;p32">
            <a:extLst>
              <a:ext uri="{FF2B5EF4-FFF2-40B4-BE49-F238E27FC236}">
                <a16:creationId xmlns:a16="http://schemas.microsoft.com/office/drawing/2014/main" id="{B6BB4D23-C768-80B5-F98C-69FD033BDB81}"/>
              </a:ext>
            </a:extLst>
          </p:cNvPr>
          <p:cNvSpPr/>
          <p:nvPr/>
        </p:nvSpPr>
        <p:spPr>
          <a:xfrm flipH="1">
            <a:off x="4878918" y="4051301"/>
            <a:ext cx="1045633" cy="1047751"/>
          </a:xfrm>
          <a:prstGeom prst="ellipse">
            <a:avLst/>
          </a:prstGeom>
          <a:solidFill>
            <a:srgbClr val="F2A40D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lIns="121900" tIns="60933" rIns="121900" bIns="60933" anchor="ctr"/>
          <a:lstStyle/>
          <a:p>
            <a:pPr algn="ctr">
              <a:buClr>
                <a:srgbClr val="000000"/>
              </a:buClr>
              <a:defRPr/>
            </a:pPr>
            <a:endParaRPr sz="2400" ker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65;p32">
            <a:extLst>
              <a:ext uri="{FF2B5EF4-FFF2-40B4-BE49-F238E27FC236}">
                <a16:creationId xmlns:a16="http://schemas.microsoft.com/office/drawing/2014/main" id="{DCF9D009-2477-9DCD-7B69-7675E604CCEC}"/>
              </a:ext>
            </a:extLst>
          </p:cNvPr>
          <p:cNvSpPr/>
          <p:nvPr/>
        </p:nvSpPr>
        <p:spPr>
          <a:xfrm flipH="1">
            <a:off x="4864101" y="5266268"/>
            <a:ext cx="1047751" cy="1045633"/>
          </a:xfrm>
          <a:prstGeom prst="ellipse">
            <a:avLst/>
          </a:prstGeom>
          <a:solidFill>
            <a:srgbClr val="F2A40D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lIns="121900" tIns="60933" rIns="121900" bIns="60933" anchor="ctr"/>
          <a:lstStyle/>
          <a:p>
            <a:pPr algn="ctr">
              <a:buClr>
                <a:srgbClr val="000000"/>
              </a:buClr>
              <a:defRPr/>
            </a:pPr>
            <a:endParaRPr sz="2400" ker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85" name="Google Shape;334;p30">
            <a:extLst>
              <a:ext uri="{FF2B5EF4-FFF2-40B4-BE49-F238E27FC236}">
                <a16:creationId xmlns:a16="http://schemas.microsoft.com/office/drawing/2014/main" id="{0A181BC2-16ED-7B6A-1A6D-35B87F0C0C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2067" y="1782234"/>
            <a:ext cx="1496484" cy="71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accent1">
                    <a:lumMod val="75000"/>
                  </a:schemeClr>
                </a:solidFill>
              </a:rPr>
              <a:t>211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32786" name="Google Shape;334;p30">
            <a:extLst>
              <a:ext uri="{FF2B5EF4-FFF2-40B4-BE49-F238E27FC236}">
                <a16:creationId xmlns:a16="http://schemas.microsoft.com/office/drawing/2014/main" id="{B41B0823-9FD6-19A1-8E37-A3DFA3273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0901" y="3035301"/>
            <a:ext cx="1496484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accent1">
                    <a:lumMod val="75000"/>
                  </a:schemeClr>
                </a:solidFill>
              </a:rPr>
              <a:t>221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32787" name="Google Shape;334;p30">
            <a:extLst>
              <a:ext uri="{FF2B5EF4-FFF2-40B4-BE49-F238E27FC236}">
                <a16:creationId xmlns:a16="http://schemas.microsoft.com/office/drawing/2014/main" id="{9A53FEDA-0F9C-4604-A2DB-28B91E4AC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0901" y="4216401"/>
            <a:ext cx="1496484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accent1">
                    <a:lumMod val="75000"/>
                  </a:schemeClr>
                </a:solidFill>
              </a:rPr>
              <a:t>231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32788" name="Google Shape;334;p30">
            <a:extLst>
              <a:ext uri="{FF2B5EF4-FFF2-40B4-BE49-F238E27FC236}">
                <a16:creationId xmlns:a16="http://schemas.microsoft.com/office/drawing/2014/main" id="{CD566B84-2547-C2E5-AFD7-5743C3E40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0901" y="5431367"/>
            <a:ext cx="1496484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accent1">
                    <a:lumMod val="75000"/>
                  </a:schemeClr>
                </a:solidFill>
              </a:rPr>
              <a:t>241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32789" name="Google Shape;334;p30">
            <a:extLst>
              <a:ext uri="{FF2B5EF4-FFF2-40B4-BE49-F238E27FC236}">
                <a16:creationId xmlns:a16="http://schemas.microsoft.com/office/drawing/2014/main" id="{E816900B-1483-0476-5C73-267E7E963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2867" y="1799167"/>
            <a:ext cx="1496484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accent1">
                    <a:lumMod val="75000"/>
                  </a:schemeClr>
                </a:solidFill>
              </a:rPr>
              <a:t>211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32790" name="Google Shape;334;p30">
            <a:extLst>
              <a:ext uri="{FF2B5EF4-FFF2-40B4-BE49-F238E27FC236}">
                <a16:creationId xmlns:a16="http://schemas.microsoft.com/office/drawing/2014/main" id="{66E1367B-C5EA-D424-8C57-7A0869BE5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2867" y="3056467"/>
            <a:ext cx="1496484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accent1">
                    <a:lumMod val="75000"/>
                  </a:schemeClr>
                </a:solidFill>
              </a:rPr>
              <a:t>221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32791" name="Google Shape;334;p30">
            <a:extLst>
              <a:ext uri="{FF2B5EF4-FFF2-40B4-BE49-F238E27FC236}">
                <a16:creationId xmlns:a16="http://schemas.microsoft.com/office/drawing/2014/main" id="{5F40A307-AA61-A34A-EE80-17790D874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4401" y="4235451"/>
            <a:ext cx="1496484" cy="717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accent1">
                    <a:lumMod val="75000"/>
                  </a:schemeClr>
                </a:solidFill>
              </a:rPr>
              <a:t>231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32792" name="Google Shape;334;p30">
            <a:extLst>
              <a:ext uri="{FF2B5EF4-FFF2-40B4-BE49-F238E27FC236}">
                <a16:creationId xmlns:a16="http://schemas.microsoft.com/office/drawing/2014/main" id="{AA604016-6033-A9FE-37A3-07E0302FD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8267" y="5420784"/>
            <a:ext cx="1496484" cy="717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accent1">
                    <a:lumMod val="75000"/>
                  </a:schemeClr>
                </a:solidFill>
              </a:rPr>
              <a:t>241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44" name="Google Shape;596;p42">
            <a:extLst>
              <a:ext uri="{FF2B5EF4-FFF2-40B4-BE49-F238E27FC236}">
                <a16:creationId xmlns:a16="http://schemas.microsoft.com/office/drawing/2014/main" id="{15918597-CDEE-9932-7A03-87A6FF0C8763}"/>
              </a:ext>
            </a:extLst>
          </p:cNvPr>
          <p:cNvSpPr>
            <a:spLocks noChangeArrowheads="1"/>
          </p:cNvSpPr>
          <p:nvPr/>
        </p:nvSpPr>
        <p:spPr bwMode="auto">
          <a:xfrm rot="20733859">
            <a:off x="7232592" y="2382512"/>
            <a:ext cx="5200649" cy="1024254"/>
          </a:xfrm>
          <a:custGeom>
            <a:avLst/>
            <a:gdLst>
              <a:gd name="T0" fmla="*/ 2147483646 w 120000"/>
              <a:gd name="T1" fmla="*/ 6516017 h 120000"/>
              <a:gd name="T2" fmla="*/ 2147483646 w 120000"/>
              <a:gd name="T3" fmla="*/ 43063211 h 120000"/>
              <a:gd name="T4" fmla="*/ 475279087 w 120000"/>
              <a:gd name="T5" fmla="*/ 43063211 h 120000"/>
              <a:gd name="T6" fmla="*/ 475279087 w 120000"/>
              <a:gd name="T7" fmla="*/ 49579615 h 120000"/>
              <a:gd name="T8" fmla="*/ 0 w 120000"/>
              <a:gd name="T9" fmla="*/ 24789807 h 120000"/>
              <a:gd name="T10" fmla="*/ 475279087 w 120000"/>
              <a:gd name="T11" fmla="*/ 0 h 120000"/>
              <a:gd name="T12" fmla="*/ 475279087 w 120000"/>
              <a:gd name="T13" fmla="*/ 6516017 h 120000"/>
              <a:gd name="T14" fmla="*/ 2147483646 w 120000"/>
              <a:gd name="T15" fmla="*/ 6516017 h 1200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20000"/>
              <a:gd name="T25" fmla="*/ 0 h 120000"/>
              <a:gd name="T26" fmla="*/ 120000 w 120000"/>
              <a:gd name="T27" fmla="*/ 120000 h 1200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20000" h="120000" extrusionOk="0">
                <a:moveTo>
                  <a:pt x="120000" y="15771"/>
                </a:moveTo>
                <a:lnTo>
                  <a:pt x="115210" y="104228"/>
                </a:lnTo>
                <a:lnTo>
                  <a:pt x="13840" y="104228"/>
                </a:lnTo>
                <a:lnTo>
                  <a:pt x="13840" y="120000"/>
                </a:lnTo>
                <a:lnTo>
                  <a:pt x="0" y="60000"/>
                </a:lnTo>
                <a:lnTo>
                  <a:pt x="13840" y="0"/>
                </a:lnTo>
                <a:lnTo>
                  <a:pt x="13840" y="15771"/>
                </a:lnTo>
                <a:lnTo>
                  <a:pt x="120000" y="15771"/>
                </a:lnTo>
                <a:close/>
              </a:path>
            </a:pathLst>
          </a:cu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/>
          <a:p>
            <a:endParaRPr lang="uk-UA" sz="2400" dirty="0"/>
          </a:p>
        </p:txBody>
      </p:sp>
      <p:sp>
        <p:nvSpPr>
          <p:cNvPr id="45" name="Google Shape;596;p42">
            <a:extLst>
              <a:ext uri="{FF2B5EF4-FFF2-40B4-BE49-F238E27FC236}">
                <a16:creationId xmlns:a16="http://schemas.microsoft.com/office/drawing/2014/main" id="{3F587AC5-B1C4-5AE1-EAF9-B69217D55225}"/>
              </a:ext>
            </a:extLst>
          </p:cNvPr>
          <p:cNvSpPr>
            <a:spLocks noChangeArrowheads="1"/>
          </p:cNvSpPr>
          <p:nvPr/>
        </p:nvSpPr>
        <p:spPr bwMode="auto">
          <a:xfrm rot="20733859">
            <a:off x="7235331" y="3647410"/>
            <a:ext cx="5200649" cy="1018896"/>
          </a:xfrm>
          <a:custGeom>
            <a:avLst/>
            <a:gdLst>
              <a:gd name="T0" fmla="*/ 2147483646 w 120000"/>
              <a:gd name="T1" fmla="*/ 6550776 h 120000"/>
              <a:gd name="T2" fmla="*/ 2147483646 w 120000"/>
              <a:gd name="T3" fmla="*/ 43293142 h 120000"/>
              <a:gd name="T4" fmla="*/ 475279087 w 120000"/>
              <a:gd name="T5" fmla="*/ 43293142 h 120000"/>
              <a:gd name="T6" fmla="*/ 475279087 w 120000"/>
              <a:gd name="T7" fmla="*/ 49844358 h 120000"/>
              <a:gd name="T8" fmla="*/ 0 w 120000"/>
              <a:gd name="T9" fmla="*/ 24922179 h 120000"/>
              <a:gd name="T10" fmla="*/ 475279087 w 120000"/>
              <a:gd name="T11" fmla="*/ 0 h 120000"/>
              <a:gd name="T12" fmla="*/ 475279087 w 120000"/>
              <a:gd name="T13" fmla="*/ 6550776 h 120000"/>
              <a:gd name="T14" fmla="*/ 2147483646 w 120000"/>
              <a:gd name="T15" fmla="*/ 6550776 h 1200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20000"/>
              <a:gd name="T25" fmla="*/ 0 h 120000"/>
              <a:gd name="T26" fmla="*/ 120000 w 120000"/>
              <a:gd name="T27" fmla="*/ 120000 h 1200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20000" h="120000" extrusionOk="0">
                <a:moveTo>
                  <a:pt x="120000" y="15771"/>
                </a:moveTo>
                <a:lnTo>
                  <a:pt x="115210" y="104228"/>
                </a:lnTo>
                <a:lnTo>
                  <a:pt x="13840" y="104228"/>
                </a:lnTo>
                <a:lnTo>
                  <a:pt x="13840" y="120000"/>
                </a:lnTo>
                <a:lnTo>
                  <a:pt x="0" y="60000"/>
                </a:lnTo>
                <a:lnTo>
                  <a:pt x="13840" y="0"/>
                </a:lnTo>
                <a:lnTo>
                  <a:pt x="13840" y="15771"/>
                </a:lnTo>
                <a:lnTo>
                  <a:pt x="120000" y="15771"/>
                </a:lnTo>
                <a:close/>
              </a:path>
            </a:pathLst>
          </a:cu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/>
          <a:p>
            <a:endParaRPr lang="uk-UA" sz="2400"/>
          </a:p>
        </p:txBody>
      </p:sp>
      <p:sp>
        <p:nvSpPr>
          <p:cNvPr id="46" name="Google Shape;596;p42">
            <a:extLst>
              <a:ext uri="{FF2B5EF4-FFF2-40B4-BE49-F238E27FC236}">
                <a16:creationId xmlns:a16="http://schemas.microsoft.com/office/drawing/2014/main" id="{0EB9E090-816B-3DEE-7DC8-17F2AA4634B1}"/>
              </a:ext>
            </a:extLst>
          </p:cNvPr>
          <p:cNvSpPr>
            <a:spLocks noChangeArrowheads="1"/>
          </p:cNvSpPr>
          <p:nvPr/>
        </p:nvSpPr>
        <p:spPr bwMode="auto">
          <a:xfrm rot="20733859">
            <a:off x="7308834" y="4740864"/>
            <a:ext cx="5200651" cy="1027060"/>
          </a:xfrm>
          <a:custGeom>
            <a:avLst/>
            <a:gdLst>
              <a:gd name="T0" fmla="*/ 2147483646 w 120000"/>
              <a:gd name="T1" fmla="*/ 6550776 h 120000"/>
              <a:gd name="T2" fmla="*/ 2147483646 w 120000"/>
              <a:gd name="T3" fmla="*/ 43293142 h 120000"/>
              <a:gd name="T4" fmla="*/ 475279306 w 120000"/>
              <a:gd name="T5" fmla="*/ 43293142 h 120000"/>
              <a:gd name="T6" fmla="*/ 475279306 w 120000"/>
              <a:gd name="T7" fmla="*/ 49844358 h 120000"/>
              <a:gd name="T8" fmla="*/ 0 w 120000"/>
              <a:gd name="T9" fmla="*/ 24922179 h 120000"/>
              <a:gd name="T10" fmla="*/ 475279306 w 120000"/>
              <a:gd name="T11" fmla="*/ 0 h 120000"/>
              <a:gd name="T12" fmla="*/ 475279306 w 120000"/>
              <a:gd name="T13" fmla="*/ 6550776 h 120000"/>
              <a:gd name="T14" fmla="*/ 2147483646 w 120000"/>
              <a:gd name="T15" fmla="*/ 6550776 h 1200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20000"/>
              <a:gd name="T25" fmla="*/ 0 h 120000"/>
              <a:gd name="T26" fmla="*/ 120000 w 120000"/>
              <a:gd name="T27" fmla="*/ 120000 h 1200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20000" h="120000" extrusionOk="0">
                <a:moveTo>
                  <a:pt x="120000" y="15771"/>
                </a:moveTo>
                <a:lnTo>
                  <a:pt x="115210" y="104228"/>
                </a:lnTo>
                <a:lnTo>
                  <a:pt x="13840" y="104228"/>
                </a:lnTo>
                <a:lnTo>
                  <a:pt x="13840" y="120000"/>
                </a:lnTo>
                <a:lnTo>
                  <a:pt x="0" y="60000"/>
                </a:lnTo>
                <a:lnTo>
                  <a:pt x="13840" y="0"/>
                </a:lnTo>
                <a:lnTo>
                  <a:pt x="13840" y="15771"/>
                </a:lnTo>
                <a:lnTo>
                  <a:pt x="120000" y="15771"/>
                </a:lnTo>
                <a:close/>
              </a:path>
            </a:pathLst>
          </a:cu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/>
          <a:p>
            <a:endParaRPr lang="uk-UA" sz="2400"/>
          </a:p>
        </p:txBody>
      </p:sp>
      <p:sp>
        <p:nvSpPr>
          <p:cNvPr id="48" name="Google Shape;596;p42">
            <a:extLst>
              <a:ext uri="{FF2B5EF4-FFF2-40B4-BE49-F238E27FC236}">
                <a16:creationId xmlns:a16="http://schemas.microsoft.com/office/drawing/2014/main" id="{FB0F6928-39DF-DA00-BDEE-132FB3FEA98E}"/>
              </a:ext>
            </a:extLst>
          </p:cNvPr>
          <p:cNvSpPr>
            <a:spLocks noChangeArrowheads="1"/>
          </p:cNvSpPr>
          <p:nvPr/>
        </p:nvSpPr>
        <p:spPr bwMode="auto">
          <a:xfrm rot="731857" flipH="1">
            <a:off x="-365046" y="1338092"/>
            <a:ext cx="5223933" cy="1044249"/>
          </a:xfrm>
          <a:custGeom>
            <a:avLst/>
            <a:gdLst>
              <a:gd name="T0" fmla="*/ 2147483646 w 120000"/>
              <a:gd name="T1" fmla="*/ 6550776 h 120000"/>
              <a:gd name="T2" fmla="*/ 2147483646 w 120000"/>
              <a:gd name="T3" fmla="*/ 43293142 h 120000"/>
              <a:gd name="T4" fmla="*/ 481691285 w 120000"/>
              <a:gd name="T5" fmla="*/ 43293142 h 120000"/>
              <a:gd name="T6" fmla="*/ 481691285 w 120000"/>
              <a:gd name="T7" fmla="*/ 49844358 h 120000"/>
              <a:gd name="T8" fmla="*/ 0 w 120000"/>
              <a:gd name="T9" fmla="*/ 24922179 h 120000"/>
              <a:gd name="T10" fmla="*/ 481691285 w 120000"/>
              <a:gd name="T11" fmla="*/ 0 h 120000"/>
              <a:gd name="T12" fmla="*/ 481691285 w 120000"/>
              <a:gd name="T13" fmla="*/ 6550776 h 120000"/>
              <a:gd name="T14" fmla="*/ 2147483646 w 120000"/>
              <a:gd name="T15" fmla="*/ 6550776 h 1200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20000"/>
              <a:gd name="T25" fmla="*/ 0 h 120000"/>
              <a:gd name="T26" fmla="*/ 120000 w 120000"/>
              <a:gd name="T27" fmla="*/ 120000 h 1200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20000" h="120000" extrusionOk="0">
                <a:moveTo>
                  <a:pt x="120000" y="15771"/>
                </a:moveTo>
                <a:lnTo>
                  <a:pt x="115210" y="104228"/>
                </a:lnTo>
                <a:lnTo>
                  <a:pt x="13840" y="104228"/>
                </a:lnTo>
                <a:lnTo>
                  <a:pt x="13840" y="120000"/>
                </a:lnTo>
                <a:lnTo>
                  <a:pt x="0" y="60000"/>
                </a:lnTo>
                <a:lnTo>
                  <a:pt x="13840" y="0"/>
                </a:lnTo>
                <a:lnTo>
                  <a:pt x="13840" y="15771"/>
                </a:lnTo>
                <a:lnTo>
                  <a:pt x="120000" y="15771"/>
                </a:lnTo>
                <a:close/>
              </a:path>
            </a:pathLst>
          </a:cu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/>
          <a:p>
            <a:endParaRPr lang="uk-UA" sz="2400"/>
          </a:p>
        </p:txBody>
      </p:sp>
      <p:sp>
        <p:nvSpPr>
          <p:cNvPr id="49" name="Google Shape;596;p42">
            <a:extLst>
              <a:ext uri="{FF2B5EF4-FFF2-40B4-BE49-F238E27FC236}">
                <a16:creationId xmlns:a16="http://schemas.microsoft.com/office/drawing/2014/main" id="{44E2B616-0246-42D2-151E-2930767EE896}"/>
              </a:ext>
            </a:extLst>
          </p:cNvPr>
          <p:cNvSpPr>
            <a:spLocks noChangeArrowheads="1"/>
          </p:cNvSpPr>
          <p:nvPr/>
        </p:nvSpPr>
        <p:spPr bwMode="auto">
          <a:xfrm rot="731857" flipH="1">
            <a:off x="-332237" y="2487619"/>
            <a:ext cx="5158317" cy="1032876"/>
          </a:xfrm>
          <a:custGeom>
            <a:avLst/>
            <a:gdLst>
              <a:gd name="T0" fmla="*/ 2147483646 w 120000"/>
              <a:gd name="T1" fmla="*/ 6550776 h 120000"/>
              <a:gd name="T2" fmla="*/ 2147483646 w 120000"/>
              <a:gd name="T3" fmla="*/ 43293142 h 120000"/>
              <a:gd name="T4" fmla="*/ 463767031 w 120000"/>
              <a:gd name="T5" fmla="*/ 43293142 h 120000"/>
              <a:gd name="T6" fmla="*/ 463767031 w 120000"/>
              <a:gd name="T7" fmla="*/ 49844358 h 120000"/>
              <a:gd name="T8" fmla="*/ 0 w 120000"/>
              <a:gd name="T9" fmla="*/ 24922179 h 120000"/>
              <a:gd name="T10" fmla="*/ 463767031 w 120000"/>
              <a:gd name="T11" fmla="*/ 0 h 120000"/>
              <a:gd name="T12" fmla="*/ 463767031 w 120000"/>
              <a:gd name="T13" fmla="*/ 6550776 h 120000"/>
              <a:gd name="T14" fmla="*/ 2147483646 w 120000"/>
              <a:gd name="T15" fmla="*/ 6550776 h 1200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20000"/>
              <a:gd name="T25" fmla="*/ 0 h 120000"/>
              <a:gd name="T26" fmla="*/ 120000 w 120000"/>
              <a:gd name="T27" fmla="*/ 120000 h 1200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20000" h="120000" extrusionOk="0">
                <a:moveTo>
                  <a:pt x="120000" y="15771"/>
                </a:moveTo>
                <a:lnTo>
                  <a:pt x="115210" y="104228"/>
                </a:lnTo>
                <a:lnTo>
                  <a:pt x="13840" y="104228"/>
                </a:lnTo>
                <a:lnTo>
                  <a:pt x="13840" y="120000"/>
                </a:lnTo>
                <a:lnTo>
                  <a:pt x="0" y="60000"/>
                </a:lnTo>
                <a:lnTo>
                  <a:pt x="13840" y="0"/>
                </a:lnTo>
                <a:lnTo>
                  <a:pt x="13840" y="15771"/>
                </a:lnTo>
                <a:lnTo>
                  <a:pt x="120000" y="15771"/>
                </a:lnTo>
                <a:close/>
              </a:path>
            </a:pathLst>
          </a:cu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/>
          <a:p>
            <a:endParaRPr lang="uk-UA" sz="2400"/>
          </a:p>
        </p:txBody>
      </p:sp>
      <p:sp>
        <p:nvSpPr>
          <p:cNvPr id="50" name="Google Shape;596;p42">
            <a:extLst>
              <a:ext uri="{FF2B5EF4-FFF2-40B4-BE49-F238E27FC236}">
                <a16:creationId xmlns:a16="http://schemas.microsoft.com/office/drawing/2014/main" id="{A49E3BE0-7174-2DC5-9224-24A575B82AC5}"/>
              </a:ext>
            </a:extLst>
          </p:cNvPr>
          <p:cNvSpPr>
            <a:spLocks noChangeArrowheads="1"/>
          </p:cNvSpPr>
          <p:nvPr/>
        </p:nvSpPr>
        <p:spPr bwMode="auto">
          <a:xfrm rot="731857" flipH="1">
            <a:off x="-237736" y="3689099"/>
            <a:ext cx="5054601" cy="1057821"/>
          </a:xfrm>
          <a:custGeom>
            <a:avLst/>
            <a:gdLst>
              <a:gd name="T0" fmla="*/ 2147483646 w 120000"/>
              <a:gd name="T1" fmla="*/ 6550776 h 120000"/>
              <a:gd name="T2" fmla="*/ 2147483646 w 120000"/>
              <a:gd name="T3" fmla="*/ 43293142 h 120000"/>
              <a:gd name="T4" fmla="*/ 436351886 w 120000"/>
              <a:gd name="T5" fmla="*/ 43293142 h 120000"/>
              <a:gd name="T6" fmla="*/ 436351886 w 120000"/>
              <a:gd name="T7" fmla="*/ 49844358 h 120000"/>
              <a:gd name="T8" fmla="*/ 0 w 120000"/>
              <a:gd name="T9" fmla="*/ 24922179 h 120000"/>
              <a:gd name="T10" fmla="*/ 436351886 w 120000"/>
              <a:gd name="T11" fmla="*/ 0 h 120000"/>
              <a:gd name="T12" fmla="*/ 436351886 w 120000"/>
              <a:gd name="T13" fmla="*/ 6550776 h 120000"/>
              <a:gd name="T14" fmla="*/ 2147483646 w 120000"/>
              <a:gd name="T15" fmla="*/ 6550776 h 1200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20000"/>
              <a:gd name="T25" fmla="*/ 0 h 120000"/>
              <a:gd name="T26" fmla="*/ 120000 w 120000"/>
              <a:gd name="T27" fmla="*/ 120000 h 1200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20000" h="120000" extrusionOk="0">
                <a:moveTo>
                  <a:pt x="120000" y="15771"/>
                </a:moveTo>
                <a:lnTo>
                  <a:pt x="115210" y="104228"/>
                </a:lnTo>
                <a:lnTo>
                  <a:pt x="13840" y="104228"/>
                </a:lnTo>
                <a:lnTo>
                  <a:pt x="13840" y="120000"/>
                </a:lnTo>
                <a:lnTo>
                  <a:pt x="0" y="60000"/>
                </a:lnTo>
                <a:lnTo>
                  <a:pt x="13840" y="0"/>
                </a:lnTo>
                <a:lnTo>
                  <a:pt x="13840" y="15771"/>
                </a:lnTo>
                <a:lnTo>
                  <a:pt x="120000" y="15771"/>
                </a:lnTo>
                <a:close/>
              </a:path>
            </a:pathLst>
          </a:cu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/>
          <a:p>
            <a:endParaRPr lang="uk-UA" sz="2400"/>
          </a:p>
        </p:txBody>
      </p:sp>
      <p:sp>
        <p:nvSpPr>
          <p:cNvPr id="51" name="Google Shape;596;p42">
            <a:extLst>
              <a:ext uri="{FF2B5EF4-FFF2-40B4-BE49-F238E27FC236}">
                <a16:creationId xmlns:a16="http://schemas.microsoft.com/office/drawing/2014/main" id="{293FC33F-0728-D2EA-D453-820355201003}"/>
              </a:ext>
            </a:extLst>
          </p:cNvPr>
          <p:cNvSpPr>
            <a:spLocks noChangeArrowheads="1"/>
          </p:cNvSpPr>
          <p:nvPr/>
        </p:nvSpPr>
        <p:spPr bwMode="auto">
          <a:xfrm rot="731857" flipH="1">
            <a:off x="-224482" y="4812870"/>
            <a:ext cx="5058835" cy="1024027"/>
          </a:xfrm>
          <a:custGeom>
            <a:avLst/>
            <a:gdLst>
              <a:gd name="T0" fmla="*/ 2147483646 w 120000"/>
              <a:gd name="T1" fmla="*/ 6516017 h 120000"/>
              <a:gd name="T2" fmla="*/ 2147483646 w 120000"/>
              <a:gd name="T3" fmla="*/ 43063211 h 120000"/>
              <a:gd name="T4" fmla="*/ 437448974 w 120000"/>
              <a:gd name="T5" fmla="*/ 43063211 h 120000"/>
              <a:gd name="T6" fmla="*/ 437448974 w 120000"/>
              <a:gd name="T7" fmla="*/ 49579615 h 120000"/>
              <a:gd name="T8" fmla="*/ 0 w 120000"/>
              <a:gd name="T9" fmla="*/ 24789807 h 120000"/>
              <a:gd name="T10" fmla="*/ 437448974 w 120000"/>
              <a:gd name="T11" fmla="*/ 0 h 120000"/>
              <a:gd name="T12" fmla="*/ 437448974 w 120000"/>
              <a:gd name="T13" fmla="*/ 6516017 h 120000"/>
              <a:gd name="T14" fmla="*/ 2147483646 w 120000"/>
              <a:gd name="T15" fmla="*/ 6516017 h 1200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20000"/>
              <a:gd name="T25" fmla="*/ 0 h 120000"/>
              <a:gd name="T26" fmla="*/ 120000 w 120000"/>
              <a:gd name="T27" fmla="*/ 120000 h 1200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20000" h="120000" extrusionOk="0">
                <a:moveTo>
                  <a:pt x="120000" y="15771"/>
                </a:moveTo>
                <a:lnTo>
                  <a:pt x="115210" y="104228"/>
                </a:lnTo>
                <a:lnTo>
                  <a:pt x="13840" y="104228"/>
                </a:lnTo>
                <a:lnTo>
                  <a:pt x="13840" y="120000"/>
                </a:lnTo>
                <a:lnTo>
                  <a:pt x="0" y="60000"/>
                </a:lnTo>
                <a:lnTo>
                  <a:pt x="13840" y="0"/>
                </a:lnTo>
                <a:lnTo>
                  <a:pt x="13840" y="15771"/>
                </a:lnTo>
                <a:lnTo>
                  <a:pt x="120000" y="15771"/>
                </a:lnTo>
                <a:close/>
              </a:path>
            </a:pathLst>
          </a:cu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/>
          <a:p>
            <a:endParaRPr lang="uk-UA" sz="2400"/>
          </a:p>
        </p:txBody>
      </p:sp>
      <p:sp>
        <p:nvSpPr>
          <p:cNvPr id="32800" name="Google Shape;599;p42">
            <a:extLst>
              <a:ext uri="{FF2B5EF4-FFF2-40B4-BE49-F238E27FC236}">
                <a16:creationId xmlns:a16="http://schemas.microsoft.com/office/drawing/2014/main" id="{587E3C86-12FE-F71D-DA5B-02E62A4A880F}"/>
              </a:ext>
            </a:extLst>
          </p:cNvPr>
          <p:cNvSpPr txBox="1">
            <a:spLocks noChangeArrowheads="1"/>
          </p:cNvSpPr>
          <p:nvPr/>
        </p:nvSpPr>
        <p:spPr bwMode="auto">
          <a:xfrm rot="20760000">
            <a:off x="8014847" y="2412800"/>
            <a:ext cx="4129617" cy="73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4267" b="1" dirty="0">
                <a:solidFill>
                  <a:srgbClr val="FFFFFF"/>
                </a:solidFill>
              </a:rPr>
              <a:t>100%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uk-UA" altLang="uk-UA" sz="4267" b="1" dirty="0">
              <a:solidFill>
                <a:srgbClr val="FFFFFF"/>
              </a:solidFill>
            </a:endParaRPr>
          </a:p>
          <a:p>
            <a:pPr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1600" b="1" dirty="0">
              <a:solidFill>
                <a:srgbClr val="FFFFFF"/>
              </a:solidFill>
            </a:endParaRPr>
          </a:p>
        </p:txBody>
      </p:sp>
      <p:sp>
        <p:nvSpPr>
          <p:cNvPr id="32801" name="Google Shape;599;p42">
            <a:extLst>
              <a:ext uri="{FF2B5EF4-FFF2-40B4-BE49-F238E27FC236}">
                <a16:creationId xmlns:a16="http://schemas.microsoft.com/office/drawing/2014/main" id="{F85DB1DF-5548-0278-9BB5-C53FFAF3055D}"/>
              </a:ext>
            </a:extLst>
          </p:cNvPr>
          <p:cNvSpPr txBox="1">
            <a:spLocks noChangeArrowheads="1"/>
          </p:cNvSpPr>
          <p:nvPr/>
        </p:nvSpPr>
        <p:spPr bwMode="auto">
          <a:xfrm rot="20760000">
            <a:off x="8148286" y="3634901"/>
            <a:ext cx="4129617" cy="73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4267" b="1" dirty="0">
                <a:solidFill>
                  <a:srgbClr val="FFFFFF"/>
                </a:solidFill>
              </a:rPr>
              <a:t>84%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1600" b="1" dirty="0">
              <a:solidFill>
                <a:srgbClr val="FFFFFF"/>
              </a:solidFill>
            </a:endParaRPr>
          </a:p>
        </p:txBody>
      </p:sp>
      <p:sp>
        <p:nvSpPr>
          <p:cNvPr id="32802" name="Google Shape;599;p42">
            <a:extLst>
              <a:ext uri="{FF2B5EF4-FFF2-40B4-BE49-F238E27FC236}">
                <a16:creationId xmlns:a16="http://schemas.microsoft.com/office/drawing/2014/main" id="{2CDB93EC-8B2A-A1F3-3CE8-D43D09B0387C}"/>
              </a:ext>
            </a:extLst>
          </p:cNvPr>
          <p:cNvSpPr txBox="1">
            <a:spLocks noChangeArrowheads="1"/>
          </p:cNvSpPr>
          <p:nvPr/>
        </p:nvSpPr>
        <p:spPr bwMode="auto">
          <a:xfrm rot="20760000">
            <a:off x="8237336" y="4807257"/>
            <a:ext cx="4127500" cy="728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4267" b="1" dirty="0">
                <a:solidFill>
                  <a:srgbClr val="FFFFFF"/>
                </a:solidFill>
              </a:rPr>
              <a:t>80%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1600" b="1" dirty="0">
              <a:solidFill>
                <a:srgbClr val="FFFFFF"/>
              </a:solidFill>
            </a:endParaRPr>
          </a:p>
        </p:txBody>
      </p:sp>
      <p:sp>
        <p:nvSpPr>
          <p:cNvPr id="32803" name="Google Shape;599;p42">
            <a:extLst>
              <a:ext uri="{FF2B5EF4-FFF2-40B4-BE49-F238E27FC236}">
                <a16:creationId xmlns:a16="http://schemas.microsoft.com/office/drawing/2014/main" id="{ACF81E6D-6D18-4C5F-E4E8-C052BF71C404}"/>
              </a:ext>
            </a:extLst>
          </p:cNvPr>
          <p:cNvSpPr txBox="1">
            <a:spLocks noChangeArrowheads="1"/>
          </p:cNvSpPr>
          <p:nvPr/>
        </p:nvSpPr>
        <p:spPr bwMode="auto">
          <a:xfrm rot="733151">
            <a:off x="30273" y="1412375"/>
            <a:ext cx="4127500" cy="730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4267" b="1" dirty="0">
                <a:solidFill>
                  <a:srgbClr val="FFFFFF"/>
                </a:solidFill>
              </a:rPr>
              <a:t>100%</a:t>
            </a:r>
          </a:p>
          <a:p>
            <a:pPr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1600" b="1" dirty="0">
              <a:solidFill>
                <a:srgbClr val="FFFFFF"/>
              </a:solidFill>
            </a:endParaRPr>
          </a:p>
        </p:txBody>
      </p:sp>
      <p:sp>
        <p:nvSpPr>
          <p:cNvPr id="32804" name="Google Shape;599;p42">
            <a:extLst>
              <a:ext uri="{FF2B5EF4-FFF2-40B4-BE49-F238E27FC236}">
                <a16:creationId xmlns:a16="http://schemas.microsoft.com/office/drawing/2014/main" id="{621D8042-037A-521F-4172-4D9C3F3C0950}"/>
              </a:ext>
            </a:extLst>
          </p:cNvPr>
          <p:cNvSpPr txBox="1">
            <a:spLocks noChangeArrowheads="1"/>
          </p:cNvSpPr>
          <p:nvPr/>
        </p:nvSpPr>
        <p:spPr bwMode="auto">
          <a:xfrm rot="733151">
            <a:off x="62112" y="2579431"/>
            <a:ext cx="4129617" cy="730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4267" b="1" dirty="0">
                <a:solidFill>
                  <a:srgbClr val="FFFFFF"/>
                </a:solidFill>
              </a:rPr>
              <a:t>100%</a:t>
            </a:r>
          </a:p>
          <a:p>
            <a:pPr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1600" b="1" dirty="0">
              <a:solidFill>
                <a:srgbClr val="FFFFFF"/>
              </a:solidFill>
            </a:endParaRPr>
          </a:p>
        </p:txBody>
      </p:sp>
      <p:sp>
        <p:nvSpPr>
          <p:cNvPr id="32805" name="Google Shape;599;p42">
            <a:extLst>
              <a:ext uri="{FF2B5EF4-FFF2-40B4-BE49-F238E27FC236}">
                <a16:creationId xmlns:a16="http://schemas.microsoft.com/office/drawing/2014/main" id="{C074BB6D-7F15-F7B9-D6F6-58E18F6A21DD}"/>
              </a:ext>
            </a:extLst>
          </p:cNvPr>
          <p:cNvSpPr txBox="1">
            <a:spLocks noChangeArrowheads="1"/>
          </p:cNvSpPr>
          <p:nvPr/>
        </p:nvSpPr>
        <p:spPr bwMode="auto">
          <a:xfrm rot="733151">
            <a:off x="51531" y="3774953"/>
            <a:ext cx="4129617" cy="73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4267" b="1" dirty="0">
                <a:solidFill>
                  <a:srgbClr val="FFFFFF"/>
                </a:solidFill>
              </a:rPr>
              <a:t>100%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uk-UA" altLang="uk-UA" sz="4267" b="1" dirty="0">
              <a:solidFill>
                <a:srgbClr val="FFFFFF"/>
              </a:solidFill>
            </a:endParaRPr>
          </a:p>
          <a:p>
            <a:pPr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1600" b="1" dirty="0">
              <a:solidFill>
                <a:srgbClr val="FFFFFF"/>
              </a:solidFill>
            </a:endParaRPr>
          </a:p>
        </p:txBody>
      </p:sp>
      <p:grpSp>
        <p:nvGrpSpPr>
          <p:cNvPr id="60" name="Google Shape;130;p23">
            <a:extLst>
              <a:ext uri="{FF2B5EF4-FFF2-40B4-BE49-F238E27FC236}">
                <a16:creationId xmlns:a16="http://schemas.microsoft.com/office/drawing/2014/main" id="{B8C6869D-F1F5-92C4-9E33-4584FBE12FCE}"/>
              </a:ext>
            </a:extLst>
          </p:cNvPr>
          <p:cNvGrpSpPr>
            <a:grpSpLocks/>
          </p:cNvGrpSpPr>
          <p:nvPr/>
        </p:nvGrpSpPr>
        <p:grpSpPr bwMode="auto">
          <a:xfrm>
            <a:off x="9541933" y="5856817"/>
            <a:ext cx="2660651" cy="762000"/>
            <a:chOff x="3131840" y="1491630"/>
            <a:chExt cx="2412580" cy="576064"/>
          </a:xfrm>
        </p:grpSpPr>
        <p:sp>
          <p:nvSpPr>
            <p:cNvPr id="61" name="Google Shape;131;p23">
              <a:extLst>
                <a:ext uri="{FF2B5EF4-FFF2-40B4-BE49-F238E27FC236}">
                  <a16:creationId xmlns:a16="http://schemas.microsoft.com/office/drawing/2014/main" id="{74CFB97E-FB9A-6EAF-046E-7CDAD7EE7095}"/>
                </a:ext>
              </a:extLst>
            </p:cNvPr>
            <p:cNvSpPr/>
            <p:nvPr/>
          </p:nvSpPr>
          <p:spPr>
            <a:xfrm>
              <a:off x="3131840" y="1491630"/>
              <a:ext cx="2412580" cy="57606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blurRad="63500" sx="102000" sy="102000" algn="ctr" rotWithShape="0">
                <a:srgbClr val="000000">
                  <a:alpha val="40000"/>
                </a:srgbClr>
              </a:outerShdw>
            </a:effectLst>
          </p:spPr>
          <p:txBody>
            <a:bodyPr spcFirstLastPara="1" lIns="121900" tIns="60933" rIns="121900" bIns="60933" anchor="ctr"/>
            <a:lstStyle/>
            <a:p>
              <a:pPr algn="ctr">
                <a:buClr>
                  <a:srgbClr val="000000"/>
                </a:buClr>
                <a:defRPr/>
              </a:pPr>
              <a:endParaRPr sz="2400" ker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132;p23">
              <a:extLst>
                <a:ext uri="{FF2B5EF4-FFF2-40B4-BE49-F238E27FC236}">
                  <a16:creationId xmlns:a16="http://schemas.microsoft.com/office/drawing/2014/main" id="{E73E4315-BD00-4C87-DBBA-141426AA50AC}"/>
                </a:ext>
              </a:extLst>
            </p:cNvPr>
            <p:cNvSpPr/>
            <p:nvPr/>
          </p:nvSpPr>
          <p:spPr>
            <a:xfrm rot="5400000">
              <a:off x="3203681" y="1419790"/>
              <a:ext cx="576064" cy="719744"/>
            </a:xfrm>
            <a:prstGeom prst="rtTriangle">
              <a:avLst/>
            </a:prstGeom>
            <a:solidFill>
              <a:srgbClr val="F2A40D"/>
            </a:solidFill>
            <a:ln>
              <a:noFill/>
            </a:ln>
            <a:effectLst>
              <a:outerShdw blurRad="63500" sx="102000" sy="102000" algn="ctr" rotWithShape="0">
                <a:srgbClr val="000000">
                  <a:alpha val="40000"/>
                </a:srgbClr>
              </a:outerShdw>
            </a:effectLst>
          </p:spPr>
          <p:txBody>
            <a:bodyPr spcFirstLastPara="1" lIns="121900" tIns="60933" rIns="121900" bIns="60933" anchor="ctr"/>
            <a:lstStyle/>
            <a:p>
              <a:pPr algn="ctr">
                <a:buClr>
                  <a:srgbClr val="000000"/>
                </a:buClr>
                <a:defRPr/>
              </a:pPr>
              <a:endParaRPr sz="2400" ker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5" name="Google Shape;147;p23">
            <a:extLst>
              <a:ext uri="{FF2B5EF4-FFF2-40B4-BE49-F238E27FC236}">
                <a16:creationId xmlns:a16="http://schemas.microsoft.com/office/drawing/2014/main" id="{D8DE03DC-8AEE-F903-DAF7-C517BD4D4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7684" y="5880101"/>
            <a:ext cx="2664883" cy="785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1867" b="1">
                <a:solidFill>
                  <a:srgbClr val="3F3F3F"/>
                </a:solidFill>
              </a:rPr>
              <a:t> </a:t>
            </a:r>
          </a:p>
        </p:txBody>
      </p:sp>
      <p:grpSp>
        <p:nvGrpSpPr>
          <p:cNvPr id="66" name="Google Shape;130;p23">
            <a:extLst>
              <a:ext uri="{FF2B5EF4-FFF2-40B4-BE49-F238E27FC236}">
                <a16:creationId xmlns:a16="http://schemas.microsoft.com/office/drawing/2014/main" id="{D5176B7B-F81A-61C2-AF64-3B70B15E4D7B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1" y="5850467"/>
            <a:ext cx="2393951" cy="762000"/>
            <a:chOff x="3131840" y="1491630"/>
            <a:chExt cx="2412580" cy="576064"/>
          </a:xfrm>
        </p:grpSpPr>
        <p:sp>
          <p:nvSpPr>
            <p:cNvPr id="67" name="Google Shape;131;p23">
              <a:extLst>
                <a:ext uri="{FF2B5EF4-FFF2-40B4-BE49-F238E27FC236}">
                  <a16:creationId xmlns:a16="http://schemas.microsoft.com/office/drawing/2014/main" id="{6DD61F1F-DB6F-335E-2881-F5F042902908}"/>
                </a:ext>
              </a:extLst>
            </p:cNvPr>
            <p:cNvSpPr/>
            <p:nvPr/>
          </p:nvSpPr>
          <p:spPr>
            <a:xfrm>
              <a:off x="3131840" y="1491630"/>
              <a:ext cx="2412580" cy="57606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blurRad="63500" sx="102000" sy="102000" algn="ctr" rotWithShape="0">
                <a:srgbClr val="000000">
                  <a:alpha val="40000"/>
                </a:srgbClr>
              </a:outerShdw>
            </a:effectLst>
          </p:spPr>
          <p:txBody>
            <a:bodyPr lIns="121900" tIns="60933" rIns="121900" bIns="60933" anchor="ctr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uk-UA" altLang="uk-UA" sz="2400">
                  <a:solidFill>
                    <a:srgbClr val="FFFFFF"/>
                  </a:solidFill>
                </a:rPr>
                <a:t>98,8</a:t>
              </a:r>
              <a:endParaRPr lang="ru-RU" altLang="uk-UA" sz="2400">
                <a:solidFill>
                  <a:srgbClr val="FFFFFF"/>
                </a:solidFill>
              </a:endParaRPr>
            </a:p>
          </p:txBody>
        </p:sp>
        <p:sp>
          <p:nvSpPr>
            <p:cNvPr id="68" name="Google Shape;132;p23">
              <a:extLst>
                <a:ext uri="{FF2B5EF4-FFF2-40B4-BE49-F238E27FC236}">
                  <a16:creationId xmlns:a16="http://schemas.microsoft.com/office/drawing/2014/main" id="{E99A14C6-44FA-EC1F-F95C-5BBCA8A29C77}"/>
                </a:ext>
              </a:extLst>
            </p:cNvPr>
            <p:cNvSpPr/>
            <p:nvPr/>
          </p:nvSpPr>
          <p:spPr>
            <a:xfrm rot="5400000">
              <a:off x="3204308" y="1419161"/>
              <a:ext cx="576064" cy="721001"/>
            </a:xfrm>
            <a:prstGeom prst="rtTriangle">
              <a:avLst/>
            </a:prstGeom>
            <a:solidFill>
              <a:srgbClr val="F2A40D"/>
            </a:solidFill>
            <a:ln>
              <a:noFill/>
            </a:ln>
            <a:effectLst>
              <a:outerShdw blurRad="63500" sx="102000" sy="102000" algn="ctr" rotWithShape="0">
                <a:srgbClr val="000000">
                  <a:alpha val="40000"/>
                </a:srgbClr>
              </a:outerShdw>
            </a:effectLst>
          </p:spPr>
          <p:txBody>
            <a:bodyPr spcFirstLastPara="1" lIns="121900" tIns="60933" rIns="121900" bIns="60933" anchor="ctr"/>
            <a:lstStyle/>
            <a:p>
              <a:pPr algn="ctr">
                <a:buClr>
                  <a:srgbClr val="000000"/>
                </a:buClr>
                <a:defRPr/>
              </a:pPr>
              <a:endParaRPr sz="2400" ker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9" name="Google Shape;147;p23">
            <a:extLst>
              <a:ext uri="{FF2B5EF4-FFF2-40B4-BE49-F238E27FC236}">
                <a16:creationId xmlns:a16="http://schemas.microsoft.com/office/drawing/2014/main" id="{D81053AB-3A80-009B-D8BC-A1BC0C7ED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4150" y="5850467"/>
            <a:ext cx="2664884" cy="785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1867" b="1">
                <a:solidFill>
                  <a:srgbClr val="3F3F3F"/>
                </a:solidFill>
              </a:rPr>
              <a:t> </a:t>
            </a:r>
          </a:p>
        </p:txBody>
      </p:sp>
      <p:sp>
        <p:nvSpPr>
          <p:cNvPr id="32810" name="Google Shape;599;p42">
            <a:extLst>
              <a:ext uri="{FF2B5EF4-FFF2-40B4-BE49-F238E27FC236}">
                <a16:creationId xmlns:a16="http://schemas.microsoft.com/office/drawing/2014/main" id="{131D70C6-EBFF-2F3C-5DF1-C1EA1555ED95}"/>
              </a:ext>
            </a:extLst>
          </p:cNvPr>
          <p:cNvSpPr txBox="1">
            <a:spLocks noChangeArrowheads="1"/>
          </p:cNvSpPr>
          <p:nvPr/>
        </p:nvSpPr>
        <p:spPr bwMode="auto">
          <a:xfrm rot="733151">
            <a:off x="150415" y="4931757"/>
            <a:ext cx="4129617" cy="73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4267" b="1" dirty="0">
                <a:solidFill>
                  <a:srgbClr val="FFFFFF"/>
                </a:solidFill>
              </a:rPr>
              <a:t>100%</a:t>
            </a:r>
          </a:p>
          <a:p>
            <a:pPr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1600" b="1" dirty="0">
              <a:solidFill>
                <a:srgbClr val="FFFFFF"/>
              </a:solidFill>
            </a:endParaRPr>
          </a:p>
        </p:txBody>
      </p:sp>
      <p:sp>
        <p:nvSpPr>
          <p:cNvPr id="74" name="Google Shape;329;p30">
            <a:extLst>
              <a:ext uri="{FF2B5EF4-FFF2-40B4-BE49-F238E27FC236}">
                <a16:creationId xmlns:a16="http://schemas.microsoft.com/office/drawing/2014/main" id="{36B83F8B-FD29-40B6-34BE-139DFA2A61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5899151"/>
            <a:ext cx="264583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rgbClr val="F2A40D"/>
                </a:solidFill>
              </a:rPr>
              <a:t>100%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2" name="Google Shape;329;p30">
            <a:extLst>
              <a:ext uri="{FF2B5EF4-FFF2-40B4-BE49-F238E27FC236}">
                <a16:creationId xmlns:a16="http://schemas.microsoft.com/office/drawing/2014/main" id="{33C8BA52-902E-451C-E7D9-E1E5DCCBD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6168" y="5899151"/>
            <a:ext cx="264583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rgbClr val="F2A40D"/>
                </a:solidFill>
              </a:rPr>
              <a:t>91%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52" name="Google Shape;564;p39">
            <a:extLst>
              <a:ext uri="{FF2B5EF4-FFF2-40B4-BE49-F238E27FC236}">
                <a16:creationId xmlns:a16="http://schemas.microsoft.com/office/drawing/2014/main" id="{F580B78B-BA65-EFB8-A73A-0B5619E3E77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 bwMode="auto">
          <a:xfrm>
            <a:off x="764922" y="698467"/>
            <a:ext cx="10662156" cy="37253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ct val="0"/>
              </a:spcBef>
              <a:spcAft>
                <a:spcPct val="0"/>
              </a:spcAft>
              <a:buSzPts val="1100"/>
            </a:pP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014 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Трудове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uk-UA" sz="2400" i="1" dirty="0">
                <a:solidFill>
                  <a:srgbClr val="F2A40D"/>
                </a:solidFill>
              </a:rPr>
              <a:t/>
            </a:r>
            <a:br>
              <a:rPr lang="ru-RU" altLang="uk-UA" sz="2400" i="1" dirty="0">
                <a:solidFill>
                  <a:srgbClr val="F2A40D"/>
                </a:solidFill>
              </a:rPr>
            </a:br>
            <a:endParaRPr lang="ru-RU" altLang="uk-UA" sz="2200" b="1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Google Shape;613;p42">
            <a:extLst>
              <a:ext uri="{FF2B5EF4-FFF2-40B4-BE49-F238E27FC236}">
                <a16:creationId xmlns:a16="http://schemas.microsoft.com/office/drawing/2014/main" id="{49B89A4D-D3E2-9889-7EC9-70FAC6BEDE3E}"/>
              </a:ext>
            </a:extLst>
          </p:cNvPr>
          <p:cNvSpPr txBox="1">
            <a:spLocks/>
          </p:cNvSpPr>
          <p:nvPr/>
        </p:nvSpPr>
        <p:spPr bwMode="auto">
          <a:xfrm>
            <a:off x="276938" y="958549"/>
            <a:ext cx="5158662" cy="5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91425" rIns="91425" bIns="91425" numCol="1" rtlCol="0" anchor="ctr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lvl="0" indent="-3429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</a:pPr>
            <a:r>
              <a:rPr lang="uk-UA" altLang="uk-UA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Семестр</a:t>
            </a:r>
            <a:endParaRPr lang="ru-RU" altLang="uk-UA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Google Shape;613;p42">
            <a:extLst>
              <a:ext uri="{FF2B5EF4-FFF2-40B4-BE49-F238E27FC236}">
                <a16:creationId xmlns:a16="http://schemas.microsoft.com/office/drawing/2014/main" id="{6D2798F7-3469-CF5B-F984-ADE10CC6E5E1}"/>
              </a:ext>
            </a:extLst>
          </p:cNvPr>
          <p:cNvSpPr txBox="1">
            <a:spLocks/>
          </p:cNvSpPr>
          <p:nvPr/>
        </p:nvSpPr>
        <p:spPr bwMode="auto">
          <a:xfrm>
            <a:off x="6279408" y="940513"/>
            <a:ext cx="5158662" cy="5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91425" rIns="91425" bIns="91425" numCol="1" rtlCol="0" anchor="ctr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lvl="0" indent="-3429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</a:pPr>
            <a:r>
              <a:rPr lang="uk-UA" altLang="uk-UA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Атестація</a:t>
            </a:r>
            <a:endParaRPr lang="ru-RU" altLang="uk-UA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42">
            <a:extLst>
              <a:ext uri="{FF2B5EF4-FFF2-40B4-BE49-F238E27FC236}">
                <a16:creationId xmlns:a16="http://schemas.microsoft.com/office/drawing/2014/main" id="{E33FE8F7-6C7D-1A83-467C-E0A076583992}"/>
              </a:ext>
            </a:extLst>
          </p:cNvPr>
          <p:cNvSpPr>
            <a:spLocks noChangeArrowheads="1"/>
          </p:cNvSpPr>
          <p:nvPr/>
        </p:nvSpPr>
        <p:spPr bwMode="auto">
          <a:xfrm rot="20733859">
            <a:off x="7268593" y="1196125"/>
            <a:ext cx="5200649" cy="1060804"/>
          </a:xfrm>
          <a:custGeom>
            <a:avLst/>
            <a:gdLst>
              <a:gd name="T0" fmla="*/ 2147483646 w 120000"/>
              <a:gd name="T1" fmla="*/ 6550776 h 120000"/>
              <a:gd name="T2" fmla="*/ 2147483646 w 120000"/>
              <a:gd name="T3" fmla="*/ 43293142 h 120000"/>
              <a:gd name="T4" fmla="*/ 475279087 w 120000"/>
              <a:gd name="T5" fmla="*/ 43293142 h 120000"/>
              <a:gd name="T6" fmla="*/ 475279087 w 120000"/>
              <a:gd name="T7" fmla="*/ 49844358 h 120000"/>
              <a:gd name="T8" fmla="*/ 0 w 120000"/>
              <a:gd name="T9" fmla="*/ 24922179 h 120000"/>
              <a:gd name="T10" fmla="*/ 475279087 w 120000"/>
              <a:gd name="T11" fmla="*/ 0 h 120000"/>
              <a:gd name="T12" fmla="*/ 475279087 w 120000"/>
              <a:gd name="T13" fmla="*/ 6550776 h 120000"/>
              <a:gd name="T14" fmla="*/ 2147483646 w 120000"/>
              <a:gd name="T15" fmla="*/ 6550776 h 1200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20000"/>
              <a:gd name="T25" fmla="*/ 0 h 120000"/>
              <a:gd name="T26" fmla="*/ 120000 w 120000"/>
              <a:gd name="T27" fmla="*/ 120000 h 1200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20000" h="120000" extrusionOk="0">
                <a:moveTo>
                  <a:pt x="120000" y="15771"/>
                </a:moveTo>
                <a:lnTo>
                  <a:pt x="115210" y="104228"/>
                </a:lnTo>
                <a:lnTo>
                  <a:pt x="13840" y="104228"/>
                </a:lnTo>
                <a:lnTo>
                  <a:pt x="13840" y="120000"/>
                </a:lnTo>
                <a:lnTo>
                  <a:pt x="0" y="60000"/>
                </a:lnTo>
                <a:lnTo>
                  <a:pt x="13840" y="0"/>
                </a:lnTo>
                <a:lnTo>
                  <a:pt x="13840" y="15771"/>
                </a:lnTo>
                <a:lnTo>
                  <a:pt x="120000" y="15771"/>
                </a:lnTo>
                <a:close/>
              </a:path>
            </a:pathLst>
          </a:cu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/>
          <a:p>
            <a:endParaRPr lang="uk-UA" sz="2400"/>
          </a:p>
        </p:txBody>
      </p:sp>
      <p:sp>
        <p:nvSpPr>
          <p:cNvPr id="32771" name="Google Shape;599;p42">
            <a:extLst>
              <a:ext uri="{FF2B5EF4-FFF2-40B4-BE49-F238E27FC236}">
                <a16:creationId xmlns:a16="http://schemas.microsoft.com/office/drawing/2014/main" id="{623A78CA-AE35-08F8-8088-B5F188090415}"/>
              </a:ext>
            </a:extLst>
          </p:cNvPr>
          <p:cNvSpPr txBox="1">
            <a:spLocks noChangeArrowheads="1"/>
          </p:cNvSpPr>
          <p:nvPr/>
        </p:nvSpPr>
        <p:spPr bwMode="auto">
          <a:xfrm rot="20760000">
            <a:off x="7903630" y="1298048"/>
            <a:ext cx="4127500" cy="730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4267" b="1" dirty="0">
                <a:solidFill>
                  <a:srgbClr val="FFFFFF"/>
                </a:solidFill>
              </a:rPr>
              <a:t>84%</a:t>
            </a:r>
          </a:p>
          <a:p>
            <a:pPr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1600" b="1" dirty="0">
              <a:solidFill>
                <a:srgbClr val="FFFFFF"/>
              </a:solidFill>
            </a:endParaRPr>
          </a:p>
        </p:txBody>
      </p:sp>
      <p:sp>
        <p:nvSpPr>
          <p:cNvPr id="32772" name="Google Shape;603;p42">
            <a:extLst>
              <a:ext uri="{FF2B5EF4-FFF2-40B4-BE49-F238E27FC236}">
                <a16:creationId xmlns:a16="http://schemas.microsoft.com/office/drawing/2014/main" id="{F8C65E98-C71D-97DF-3EDA-FF2A08C13775}"/>
              </a:ext>
            </a:extLst>
          </p:cNvPr>
          <p:cNvSpPr txBox="1">
            <a:spLocks noChangeArrowheads="1"/>
          </p:cNvSpPr>
          <p:nvPr/>
        </p:nvSpPr>
        <p:spPr bwMode="auto">
          <a:xfrm rot="20760000">
            <a:off x="7433734" y="2527301"/>
            <a:ext cx="4129617" cy="370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1600" b="1">
                <a:solidFill>
                  <a:srgbClr val="FFFFFF"/>
                </a:solidFill>
              </a:rPr>
              <a:t>Your Text  ere</a:t>
            </a:r>
            <a:endParaRPr lang="ru-RU" altLang="uk-UA" sz="1600" b="1">
              <a:solidFill>
                <a:srgbClr val="FFFFFF"/>
              </a:solidFill>
            </a:endParaRPr>
          </a:p>
        </p:txBody>
      </p:sp>
      <p:sp>
        <p:nvSpPr>
          <p:cNvPr id="32817" name="Google Shape;610;p42">
            <a:extLst>
              <a:ext uri="{FF2B5EF4-FFF2-40B4-BE49-F238E27FC236}">
                <a16:creationId xmlns:a16="http://schemas.microsoft.com/office/drawing/2014/main" id="{FF06ACE9-7250-BB21-1DEF-DB43AF59D053}"/>
              </a:ext>
            </a:extLst>
          </p:cNvPr>
          <p:cNvSpPr txBox="1">
            <a:spLocks noChangeArrowheads="1"/>
          </p:cNvSpPr>
          <p:nvPr/>
        </p:nvSpPr>
        <p:spPr bwMode="auto">
          <a:xfrm rot="20760000">
            <a:off x="7512839" y="5157539"/>
            <a:ext cx="4127500" cy="368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1600">
                <a:solidFill>
                  <a:srgbClr val="FFFFFF"/>
                </a:solidFill>
              </a:rPr>
              <a:t>Easy to change colors, photos and Text.</a:t>
            </a:r>
            <a:endParaRPr lang="ru-RU" altLang="uk-UA" sz="1600">
              <a:solidFill>
                <a:srgbClr val="FFFFFF"/>
              </a:solidFill>
            </a:endParaRPr>
          </a:p>
        </p:txBody>
      </p:sp>
      <p:sp>
        <p:nvSpPr>
          <p:cNvPr id="32774" name="Google Shape;612;p42">
            <a:extLst>
              <a:ext uri="{FF2B5EF4-FFF2-40B4-BE49-F238E27FC236}">
                <a16:creationId xmlns:a16="http://schemas.microsoft.com/office/drawing/2014/main" id="{4BAFD611-88F6-D787-36FB-2491DEE75EAE}"/>
              </a:ext>
            </a:extLst>
          </p:cNvPr>
          <p:cNvSpPr txBox="1">
            <a:spLocks noGrp="1"/>
          </p:cNvSpPr>
          <p:nvPr>
            <p:ph type="title"/>
          </p:nvPr>
        </p:nvSpPr>
        <p:spPr bwMode="auto">
          <a:xfrm>
            <a:off x="0" y="-63327"/>
            <a:ext cx="12192000" cy="80221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compatLnSpc="1">
            <a:prstTxWarp prst="textNoShape">
              <a:avLst/>
            </a:prstTxWarp>
            <a:noAutofit/>
          </a:bodyPr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uk-UA" altLang="uk-UA" sz="4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Абсолютна успішність</a:t>
            </a:r>
            <a:endParaRPr lang="ru-RU" altLang="uk-UA" sz="4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Google Shape;365;p32">
            <a:extLst>
              <a:ext uri="{FF2B5EF4-FFF2-40B4-BE49-F238E27FC236}">
                <a16:creationId xmlns:a16="http://schemas.microsoft.com/office/drawing/2014/main" id="{B09E7F1E-E68D-76CF-4FAA-CDEE3034560D}"/>
              </a:ext>
            </a:extLst>
          </p:cNvPr>
          <p:cNvSpPr/>
          <p:nvPr/>
        </p:nvSpPr>
        <p:spPr>
          <a:xfrm flipH="1">
            <a:off x="6208184" y="1627718"/>
            <a:ext cx="1047749" cy="1045633"/>
          </a:xfrm>
          <a:prstGeom prst="ellipse">
            <a:avLst/>
          </a:prstGeom>
          <a:solidFill>
            <a:srgbClr val="F2A40D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lIns="121900" tIns="60933" rIns="121900" bIns="60933" anchor="ctr"/>
          <a:lstStyle/>
          <a:p>
            <a:pPr algn="ctr">
              <a:buClr>
                <a:srgbClr val="000000"/>
              </a:buClr>
              <a:defRPr/>
            </a:pPr>
            <a:endParaRPr sz="2400" ker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365;p32">
            <a:extLst>
              <a:ext uri="{FF2B5EF4-FFF2-40B4-BE49-F238E27FC236}">
                <a16:creationId xmlns:a16="http://schemas.microsoft.com/office/drawing/2014/main" id="{F1E6FDB5-D5A7-7A20-887B-8FDCC7B00738}"/>
              </a:ext>
            </a:extLst>
          </p:cNvPr>
          <p:cNvSpPr/>
          <p:nvPr/>
        </p:nvSpPr>
        <p:spPr>
          <a:xfrm flipH="1">
            <a:off x="6201834" y="2844801"/>
            <a:ext cx="1047751" cy="1047751"/>
          </a:xfrm>
          <a:prstGeom prst="ellipse">
            <a:avLst/>
          </a:prstGeom>
          <a:solidFill>
            <a:srgbClr val="F2A40D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lIns="121900" tIns="60933" rIns="121900" bIns="60933" anchor="ctr"/>
          <a:lstStyle/>
          <a:p>
            <a:pPr algn="ctr">
              <a:buClr>
                <a:srgbClr val="000000"/>
              </a:buClr>
              <a:defRPr/>
            </a:pPr>
            <a:endParaRPr sz="2400" ker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365;p32">
            <a:extLst>
              <a:ext uri="{FF2B5EF4-FFF2-40B4-BE49-F238E27FC236}">
                <a16:creationId xmlns:a16="http://schemas.microsoft.com/office/drawing/2014/main" id="{B64CC919-F228-84A2-072A-D19955655A54}"/>
              </a:ext>
            </a:extLst>
          </p:cNvPr>
          <p:cNvSpPr/>
          <p:nvPr/>
        </p:nvSpPr>
        <p:spPr>
          <a:xfrm flipH="1">
            <a:off x="6178551" y="4047067"/>
            <a:ext cx="1047749" cy="1047751"/>
          </a:xfrm>
          <a:prstGeom prst="ellipse">
            <a:avLst/>
          </a:prstGeom>
          <a:solidFill>
            <a:srgbClr val="F2A40D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lIns="121900" tIns="60933" rIns="121900" bIns="60933" anchor="ctr"/>
          <a:lstStyle/>
          <a:p>
            <a:pPr algn="ctr">
              <a:buClr>
                <a:srgbClr val="000000"/>
              </a:buClr>
              <a:defRPr/>
            </a:pPr>
            <a:endParaRPr sz="2400" ker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65;p32">
            <a:extLst>
              <a:ext uri="{FF2B5EF4-FFF2-40B4-BE49-F238E27FC236}">
                <a16:creationId xmlns:a16="http://schemas.microsoft.com/office/drawing/2014/main" id="{68CE85EE-14DE-03CE-3950-06538D754743}"/>
              </a:ext>
            </a:extLst>
          </p:cNvPr>
          <p:cNvSpPr/>
          <p:nvPr/>
        </p:nvSpPr>
        <p:spPr>
          <a:xfrm flipH="1">
            <a:off x="6227234" y="5266268"/>
            <a:ext cx="1047751" cy="1045633"/>
          </a:xfrm>
          <a:prstGeom prst="ellipse">
            <a:avLst/>
          </a:prstGeom>
          <a:solidFill>
            <a:srgbClr val="F2A40D"/>
          </a:solidFill>
          <a:ln w="57150">
            <a:solidFill>
              <a:schemeClr val="bg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spcFirstLastPara="1" lIns="121900" tIns="60933" rIns="121900" bIns="60933" anchor="ctr"/>
          <a:lstStyle/>
          <a:p>
            <a:pPr algn="ctr">
              <a:buClr>
                <a:srgbClr val="000000"/>
              </a:buClr>
              <a:defRPr/>
            </a:pPr>
            <a:endParaRPr sz="2400" ker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65;p32">
            <a:extLst>
              <a:ext uri="{FF2B5EF4-FFF2-40B4-BE49-F238E27FC236}">
                <a16:creationId xmlns:a16="http://schemas.microsoft.com/office/drawing/2014/main" id="{2243F609-957B-E298-A7DA-C0C3249B8990}"/>
              </a:ext>
            </a:extLst>
          </p:cNvPr>
          <p:cNvSpPr/>
          <p:nvPr/>
        </p:nvSpPr>
        <p:spPr>
          <a:xfrm flipH="1">
            <a:off x="4910668" y="1608667"/>
            <a:ext cx="1045633" cy="1047751"/>
          </a:xfrm>
          <a:prstGeom prst="ellipse">
            <a:avLst/>
          </a:prstGeom>
          <a:solidFill>
            <a:srgbClr val="F2A40D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lIns="121900" tIns="60933" rIns="121900" bIns="60933" anchor="ctr"/>
          <a:lstStyle/>
          <a:p>
            <a:pPr algn="ctr">
              <a:buClr>
                <a:srgbClr val="000000"/>
              </a:buClr>
              <a:defRPr/>
            </a:pPr>
            <a:endParaRPr sz="2400" ker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65;p32">
            <a:extLst>
              <a:ext uri="{FF2B5EF4-FFF2-40B4-BE49-F238E27FC236}">
                <a16:creationId xmlns:a16="http://schemas.microsoft.com/office/drawing/2014/main" id="{CDC928C0-142C-993D-8B24-0D8497B9944D}"/>
              </a:ext>
            </a:extLst>
          </p:cNvPr>
          <p:cNvSpPr/>
          <p:nvPr/>
        </p:nvSpPr>
        <p:spPr>
          <a:xfrm flipH="1">
            <a:off x="4878918" y="2834218"/>
            <a:ext cx="1045633" cy="1045633"/>
          </a:xfrm>
          <a:prstGeom prst="ellipse">
            <a:avLst/>
          </a:prstGeom>
          <a:solidFill>
            <a:srgbClr val="F2A40D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lIns="121900" tIns="60933" rIns="121900" bIns="60933" anchor="ctr"/>
          <a:lstStyle/>
          <a:p>
            <a:pPr algn="ctr">
              <a:buClr>
                <a:srgbClr val="000000"/>
              </a:buClr>
              <a:defRPr/>
            </a:pPr>
            <a:endParaRPr sz="2400" ker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65;p32">
            <a:extLst>
              <a:ext uri="{FF2B5EF4-FFF2-40B4-BE49-F238E27FC236}">
                <a16:creationId xmlns:a16="http://schemas.microsoft.com/office/drawing/2014/main" id="{B6BB4D23-C768-80B5-F98C-69FD033BDB81}"/>
              </a:ext>
            </a:extLst>
          </p:cNvPr>
          <p:cNvSpPr/>
          <p:nvPr/>
        </p:nvSpPr>
        <p:spPr>
          <a:xfrm flipH="1">
            <a:off x="4878918" y="4051301"/>
            <a:ext cx="1045633" cy="1047751"/>
          </a:xfrm>
          <a:prstGeom prst="ellipse">
            <a:avLst/>
          </a:prstGeom>
          <a:solidFill>
            <a:srgbClr val="F2A40D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lIns="121900" tIns="60933" rIns="121900" bIns="60933" anchor="ctr"/>
          <a:lstStyle/>
          <a:p>
            <a:pPr algn="ctr">
              <a:buClr>
                <a:srgbClr val="000000"/>
              </a:buClr>
              <a:defRPr/>
            </a:pPr>
            <a:endParaRPr sz="2400" ker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65;p32">
            <a:extLst>
              <a:ext uri="{FF2B5EF4-FFF2-40B4-BE49-F238E27FC236}">
                <a16:creationId xmlns:a16="http://schemas.microsoft.com/office/drawing/2014/main" id="{DCF9D009-2477-9DCD-7B69-7675E604CCEC}"/>
              </a:ext>
            </a:extLst>
          </p:cNvPr>
          <p:cNvSpPr/>
          <p:nvPr/>
        </p:nvSpPr>
        <p:spPr>
          <a:xfrm flipH="1">
            <a:off x="4864101" y="5266268"/>
            <a:ext cx="1047751" cy="1045633"/>
          </a:xfrm>
          <a:prstGeom prst="ellipse">
            <a:avLst/>
          </a:prstGeom>
          <a:solidFill>
            <a:srgbClr val="F2A40D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lIns="121900" tIns="60933" rIns="121900" bIns="60933" anchor="ctr"/>
          <a:lstStyle/>
          <a:p>
            <a:pPr algn="ctr">
              <a:buClr>
                <a:srgbClr val="000000"/>
              </a:buClr>
              <a:defRPr/>
            </a:pPr>
            <a:endParaRPr sz="2400" ker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85" name="Google Shape;334;p30">
            <a:extLst>
              <a:ext uri="{FF2B5EF4-FFF2-40B4-BE49-F238E27FC236}">
                <a16:creationId xmlns:a16="http://schemas.microsoft.com/office/drawing/2014/main" id="{0A181BC2-16ED-7B6A-1A6D-35B87F0C0C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2067" y="1782234"/>
            <a:ext cx="1496484" cy="71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accent1">
                    <a:lumMod val="75000"/>
                  </a:schemeClr>
                </a:solidFill>
              </a:rPr>
              <a:t>311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32786" name="Google Shape;334;p30">
            <a:extLst>
              <a:ext uri="{FF2B5EF4-FFF2-40B4-BE49-F238E27FC236}">
                <a16:creationId xmlns:a16="http://schemas.microsoft.com/office/drawing/2014/main" id="{B41B0823-9FD6-19A1-8E37-A3DFA3273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0901" y="3035301"/>
            <a:ext cx="1496484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accent1">
                    <a:lumMod val="75000"/>
                  </a:schemeClr>
                </a:solidFill>
              </a:rPr>
              <a:t>321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32787" name="Google Shape;334;p30">
            <a:extLst>
              <a:ext uri="{FF2B5EF4-FFF2-40B4-BE49-F238E27FC236}">
                <a16:creationId xmlns:a16="http://schemas.microsoft.com/office/drawing/2014/main" id="{9A53FEDA-0F9C-4604-A2DB-28B91E4AC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0901" y="4216401"/>
            <a:ext cx="1496484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accent1">
                    <a:lumMod val="75000"/>
                  </a:schemeClr>
                </a:solidFill>
              </a:rPr>
              <a:t>331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32788" name="Google Shape;334;p30">
            <a:extLst>
              <a:ext uri="{FF2B5EF4-FFF2-40B4-BE49-F238E27FC236}">
                <a16:creationId xmlns:a16="http://schemas.microsoft.com/office/drawing/2014/main" id="{CD566B84-2547-C2E5-AFD7-5743C3E40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0901" y="5431367"/>
            <a:ext cx="1496484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accent1">
                    <a:lumMod val="75000"/>
                  </a:schemeClr>
                </a:solidFill>
              </a:rPr>
              <a:t>341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32789" name="Google Shape;334;p30">
            <a:extLst>
              <a:ext uri="{FF2B5EF4-FFF2-40B4-BE49-F238E27FC236}">
                <a16:creationId xmlns:a16="http://schemas.microsoft.com/office/drawing/2014/main" id="{E816900B-1483-0476-5C73-267E7E963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2867" y="1799167"/>
            <a:ext cx="1496484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accent1">
                    <a:lumMod val="75000"/>
                  </a:schemeClr>
                </a:solidFill>
              </a:rPr>
              <a:t>311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32790" name="Google Shape;334;p30">
            <a:extLst>
              <a:ext uri="{FF2B5EF4-FFF2-40B4-BE49-F238E27FC236}">
                <a16:creationId xmlns:a16="http://schemas.microsoft.com/office/drawing/2014/main" id="{66E1367B-C5EA-D424-8C57-7A0869BE5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2867" y="3056467"/>
            <a:ext cx="1496484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accent1">
                    <a:lumMod val="75000"/>
                  </a:schemeClr>
                </a:solidFill>
              </a:rPr>
              <a:t>321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32791" name="Google Shape;334;p30">
            <a:extLst>
              <a:ext uri="{FF2B5EF4-FFF2-40B4-BE49-F238E27FC236}">
                <a16:creationId xmlns:a16="http://schemas.microsoft.com/office/drawing/2014/main" id="{5F40A307-AA61-A34A-EE80-17790D874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4401" y="4235451"/>
            <a:ext cx="1496484" cy="717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accent1">
                    <a:lumMod val="75000"/>
                  </a:schemeClr>
                </a:solidFill>
              </a:rPr>
              <a:t>331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32792" name="Google Shape;334;p30">
            <a:extLst>
              <a:ext uri="{FF2B5EF4-FFF2-40B4-BE49-F238E27FC236}">
                <a16:creationId xmlns:a16="http://schemas.microsoft.com/office/drawing/2014/main" id="{AA604016-6033-A9FE-37A3-07E0302FD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8267" y="5420784"/>
            <a:ext cx="1496484" cy="717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3733" b="1" dirty="0">
                <a:solidFill>
                  <a:schemeClr val="accent1">
                    <a:lumMod val="75000"/>
                  </a:schemeClr>
                </a:solidFill>
              </a:rPr>
              <a:t>341</a:t>
            </a:r>
            <a:r>
              <a:rPr lang="uk-UA" altLang="uk-UA" sz="2667" b="1" dirty="0">
                <a:solidFill>
                  <a:schemeClr val="bg1"/>
                </a:solidFill>
              </a:rPr>
              <a:t> </a:t>
            </a:r>
            <a:endParaRPr lang="ru-RU" altLang="uk-UA" sz="2667" b="1" dirty="0">
              <a:solidFill>
                <a:schemeClr val="bg1"/>
              </a:solidFill>
            </a:endParaRPr>
          </a:p>
        </p:txBody>
      </p:sp>
      <p:sp>
        <p:nvSpPr>
          <p:cNvPr id="44" name="Google Shape;596;p42">
            <a:extLst>
              <a:ext uri="{FF2B5EF4-FFF2-40B4-BE49-F238E27FC236}">
                <a16:creationId xmlns:a16="http://schemas.microsoft.com/office/drawing/2014/main" id="{15918597-CDEE-9932-7A03-87A6FF0C8763}"/>
              </a:ext>
            </a:extLst>
          </p:cNvPr>
          <p:cNvSpPr>
            <a:spLocks noChangeArrowheads="1"/>
          </p:cNvSpPr>
          <p:nvPr/>
        </p:nvSpPr>
        <p:spPr bwMode="auto">
          <a:xfrm rot="20733859">
            <a:off x="7232592" y="2382512"/>
            <a:ext cx="5200649" cy="1024254"/>
          </a:xfrm>
          <a:custGeom>
            <a:avLst/>
            <a:gdLst>
              <a:gd name="T0" fmla="*/ 2147483646 w 120000"/>
              <a:gd name="T1" fmla="*/ 6516017 h 120000"/>
              <a:gd name="T2" fmla="*/ 2147483646 w 120000"/>
              <a:gd name="T3" fmla="*/ 43063211 h 120000"/>
              <a:gd name="T4" fmla="*/ 475279087 w 120000"/>
              <a:gd name="T5" fmla="*/ 43063211 h 120000"/>
              <a:gd name="T6" fmla="*/ 475279087 w 120000"/>
              <a:gd name="T7" fmla="*/ 49579615 h 120000"/>
              <a:gd name="T8" fmla="*/ 0 w 120000"/>
              <a:gd name="T9" fmla="*/ 24789807 h 120000"/>
              <a:gd name="T10" fmla="*/ 475279087 w 120000"/>
              <a:gd name="T11" fmla="*/ 0 h 120000"/>
              <a:gd name="T12" fmla="*/ 475279087 w 120000"/>
              <a:gd name="T13" fmla="*/ 6516017 h 120000"/>
              <a:gd name="T14" fmla="*/ 2147483646 w 120000"/>
              <a:gd name="T15" fmla="*/ 6516017 h 1200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20000"/>
              <a:gd name="T25" fmla="*/ 0 h 120000"/>
              <a:gd name="T26" fmla="*/ 120000 w 120000"/>
              <a:gd name="T27" fmla="*/ 120000 h 1200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20000" h="120000" extrusionOk="0">
                <a:moveTo>
                  <a:pt x="120000" y="15771"/>
                </a:moveTo>
                <a:lnTo>
                  <a:pt x="115210" y="104228"/>
                </a:lnTo>
                <a:lnTo>
                  <a:pt x="13840" y="104228"/>
                </a:lnTo>
                <a:lnTo>
                  <a:pt x="13840" y="120000"/>
                </a:lnTo>
                <a:lnTo>
                  <a:pt x="0" y="60000"/>
                </a:lnTo>
                <a:lnTo>
                  <a:pt x="13840" y="0"/>
                </a:lnTo>
                <a:lnTo>
                  <a:pt x="13840" y="15771"/>
                </a:lnTo>
                <a:lnTo>
                  <a:pt x="120000" y="15771"/>
                </a:lnTo>
                <a:close/>
              </a:path>
            </a:pathLst>
          </a:cu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/>
          <a:p>
            <a:endParaRPr lang="uk-UA" sz="2400" dirty="0"/>
          </a:p>
        </p:txBody>
      </p:sp>
      <p:sp>
        <p:nvSpPr>
          <p:cNvPr id="45" name="Google Shape;596;p42">
            <a:extLst>
              <a:ext uri="{FF2B5EF4-FFF2-40B4-BE49-F238E27FC236}">
                <a16:creationId xmlns:a16="http://schemas.microsoft.com/office/drawing/2014/main" id="{3F587AC5-B1C4-5AE1-EAF9-B69217D55225}"/>
              </a:ext>
            </a:extLst>
          </p:cNvPr>
          <p:cNvSpPr>
            <a:spLocks noChangeArrowheads="1"/>
          </p:cNvSpPr>
          <p:nvPr/>
        </p:nvSpPr>
        <p:spPr bwMode="auto">
          <a:xfrm rot="20733859">
            <a:off x="7235331" y="3647410"/>
            <a:ext cx="5200649" cy="1018896"/>
          </a:xfrm>
          <a:custGeom>
            <a:avLst/>
            <a:gdLst>
              <a:gd name="T0" fmla="*/ 2147483646 w 120000"/>
              <a:gd name="T1" fmla="*/ 6550776 h 120000"/>
              <a:gd name="T2" fmla="*/ 2147483646 w 120000"/>
              <a:gd name="T3" fmla="*/ 43293142 h 120000"/>
              <a:gd name="T4" fmla="*/ 475279087 w 120000"/>
              <a:gd name="T5" fmla="*/ 43293142 h 120000"/>
              <a:gd name="T6" fmla="*/ 475279087 w 120000"/>
              <a:gd name="T7" fmla="*/ 49844358 h 120000"/>
              <a:gd name="T8" fmla="*/ 0 w 120000"/>
              <a:gd name="T9" fmla="*/ 24922179 h 120000"/>
              <a:gd name="T10" fmla="*/ 475279087 w 120000"/>
              <a:gd name="T11" fmla="*/ 0 h 120000"/>
              <a:gd name="T12" fmla="*/ 475279087 w 120000"/>
              <a:gd name="T13" fmla="*/ 6550776 h 120000"/>
              <a:gd name="T14" fmla="*/ 2147483646 w 120000"/>
              <a:gd name="T15" fmla="*/ 6550776 h 1200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20000"/>
              <a:gd name="T25" fmla="*/ 0 h 120000"/>
              <a:gd name="T26" fmla="*/ 120000 w 120000"/>
              <a:gd name="T27" fmla="*/ 120000 h 1200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20000" h="120000" extrusionOk="0">
                <a:moveTo>
                  <a:pt x="120000" y="15771"/>
                </a:moveTo>
                <a:lnTo>
                  <a:pt x="115210" y="104228"/>
                </a:lnTo>
                <a:lnTo>
                  <a:pt x="13840" y="104228"/>
                </a:lnTo>
                <a:lnTo>
                  <a:pt x="13840" y="120000"/>
                </a:lnTo>
                <a:lnTo>
                  <a:pt x="0" y="60000"/>
                </a:lnTo>
                <a:lnTo>
                  <a:pt x="13840" y="0"/>
                </a:lnTo>
                <a:lnTo>
                  <a:pt x="13840" y="15771"/>
                </a:lnTo>
                <a:lnTo>
                  <a:pt x="120000" y="15771"/>
                </a:lnTo>
                <a:close/>
              </a:path>
            </a:pathLst>
          </a:cu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/>
          <a:p>
            <a:endParaRPr lang="uk-UA" sz="2400"/>
          </a:p>
        </p:txBody>
      </p:sp>
      <p:sp>
        <p:nvSpPr>
          <p:cNvPr id="46" name="Google Shape;596;p42">
            <a:extLst>
              <a:ext uri="{FF2B5EF4-FFF2-40B4-BE49-F238E27FC236}">
                <a16:creationId xmlns:a16="http://schemas.microsoft.com/office/drawing/2014/main" id="{0EB9E090-816B-3DEE-7DC8-17F2AA4634B1}"/>
              </a:ext>
            </a:extLst>
          </p:cNvPr>
          <p:cNvSpPr>
            <a:spLocks noChangeArrowheads="1"/>
          </p:cNvSpPr>
          <p:nvPr/>
        </p:nvSpPr>
        <p:spPr bwMode="auto">
          <a:xfrm rot="20733859">
            <a:off x="7308834" y="4740864"/>
            <a:ext cx="5200651" cy="1027060"/>
          </a:xfrm>
          <a:custGeom>
            <a:avLst/>
            <a:gdLst>
              <a:gd name="T0" fmla="*/ 2147483646 w 120000"/>
              <a:gd name="T1" fmla="*/ 6550776 h 120000"/>
              <a:gd name="T2" fmla="*/ 2147483646 w 120000"/>
              <a:gd name="T3" fmla="*/ 43293142 h 120000"/>
              <a:gd name="T4" fmla="*/ 475279306 w 120000"/>
              <a:gd name="T5" fmla="*/ 43293142 h 120000"/>
              <a:gd name="T6" fmla="*/ 475279306 w 120000"/>
              <a:gd name="T7" fmla="*/ 49844358 h 120000"/>
              <a:gd name="T8" fmla="*/ 0 w 120000"/>
              <a:gd name="T9" fmla="*/ 24922179 h 120000"/>
              <a:gd name="T10" fmla="*/ 475279306 w 120000"/>
              <a:gd name="T11" fmla="*/ 0 h 120000"/>
              <a:gd name="T12" fmla="*/ 475279306 w 120000"/>
              <a:gd name="T13" fmla="*/ 6550776 h 120000"/>
              <a:gd name="T14" fmla="*/ 2147483646 w 120000"/>
              <a:gd name="T15" fmla="*/ 6550776 h 1200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20000"/>
              <a:gd name="T25" fmla="*/ 0 h 120000"/>
              <a:gd name="T26" fmla="*/ 120000 w 120000"/>
              <a:gd name="T27" fmla="*/ 120000 h 1200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20000" h="120000" extrusionOk="0">
                <a:moveTo>
                  <a:pt x="120000" y="15771"/>
                </a:moveTo>
                <a:lnTo>
                  <a:pt x="115210" y="104228"/>
                </a:lnTo>
                <a:lnTo>
                  <a:pt x="13840" y="104228"/>
                </a:lnTo>
                <a:lnTo>
                  <a:pt x="13840" y="120000"/>
                </a:lnTo>
                <a:lnTo>
                  <a:pt x="0" y="60000"/>
                </a:lnTo>
                <a:lnTo>
                  <a:pt x="13840" y="0"/>
                </a:lnTo>
                <a:lnTo>
                  <a:pt x="13840" y="15771"/>
                </a:lnTo>
                <a:lnTo>
                  <a:pt x="120000" y="15771"/>
                </a:lnTo>
                <a:close/>
              </a:path>
            </a:pathLst>
          </a:cu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/>
          <a:p>
            <a:endParaRPr lang="uk-UA" sz="2400"/>
          </a:p>
        </p:txBody>
      </p:sp>
      <p:sp>
        <p:nvSpPr>
          <p:cNvPr id="48" name="Google Shape;596;p42">
            <a:extLst>
              <a:ext uri="{FF2B5EF4-FFF2-40B4-BE49-F238E27FC236}">
                <a16:creationId xmlns:a16="http://schemas.microsoft.com/office/drawing/2014/main" id="{FB0F6928-39DF-DA00-BDEE-132FB3FEA98E}"/>
              </a:ext>
            </a:extLst>
          </p:cNvPr>
          <p:cNvSpPr>
            <a:spLocks noChangeArrowheads="1"/>
          </p:cNvSpPr>
          <p:nvPr/>
        </p:nvSpPr>
        <p:spPr bwMode="auto">
          <a:xfrm rot="731857" flipH="1">
            <a:off x="-365046" y="1338092"/>
            <a:ext cx="5223933" cy="1044249"/>
          </a:xfrm>
          <a:custGeom>
            <a:avLst/>
            <a:gdLst>
              <a:gd name="T0" fmla="*/ 2147483646 w 120000"/>
              <a:gd name="T1" fmla="*/ 6550776 h 120000"/>
              <a:gd name="T2" fmla="*/ 2147483646 w 120000"/>
              <a:gd name="T3" fmla="*/ 43293142 h 120000"/>
              <a:gd name="T4" fmla="*/ 481691285 w 120000"/>
              <a:gd name="T5" fmla="*/ 43293142 h 120000"/>
              <a:gd name="T6" fmla="*/ 481691285 w 120000"/>
              <a:gd name="T7" fmla="*/ 49844358 h 120000"/>
              <a:gd name="T8" fmla="*/ 0 w 120000"/>
              <a:gd name="T9" fmla="*/ 24922179 h 120000"/>
              <a:gd name="T10" fmla="*/ 481691285 w 120000"/>
              <a:gd name="T11" fmla="*/ 0 h 120000"/>
              <a:gd name="T12" fmla="*/ 481691285 w 120000"/>
              <a:gd name="T13" fmla="*/ 6550776 h 120000"/>
              <a:gd name="T14" fmla="*/ 2147483646 w 120000"/>
              <a:gd name="T15" fmla="*/ 6550776 h 1200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20000"/>
              <a:gd name="T25" fmla="*/ 0 h 120000"/>
              <a:gd name="T26" fmla="*/ 120000 w 120000"/>
              <a:gd name="T27" fmla="*/ 120000 h 1200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20000" h="120000" extrusionOk="0">
                <a:moveTo>
                  <a:pt x="120000" y="15771"/>
                </a:moveTo>
                <a:lnTo>
                  <a:pt x="115210" y="104228"/>
                </a:lnTo>
                <a:lnTo>
                  <a:pt x="13840" y="104228"/>
                </a:lnTo>
                <a:lnTo>
                  <a:pt x="13840" y="120000"/>
                </a:lnTo>
                <a:lnTo>
                  <a:pt x="0" y="60000"/>
                </a:lnTo>
                <a:lnTo>
                  <a:pt x="13840" y="0"/>
                </a:lnTo>
                <a:lnTo>
                  <a:pt x="13840" y="15771"/>
                </a:lnTo>
                <a:lnTo>
                  <a:pt x="120000" y="15771"/>
                </a:lnTo>
                <a:close/>
              </a:path>
            </a:pathLst>
          </a:cu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/>
          <a:p>
            <a:endParaRPr lang="uk-UA" sz="2400"/>
          </a:p>
        </p:txBody>
      </p:sp>
      <p:sp>
        <p:nvSpPr>
          <p:cNvPr id="49" name="Google Shape;596;p42">
            <a:extLst>
              <a:ext uri="{FF2B5EF4-FFF2-40B4-BE49-F238E27FC236}">
                <a16:creationId xmlns:a16="http://schemas.microsoft.com/office/drawing/2014/main" id="{44E2B616-0246-42D2-151E-2930767EE896}"/>
              </a:ext>
            </a:extLst>
          </p:cNvPr>
          <p:cNvSpPr>
            <a:spLocks noChangeArrowheads="1"/>
          </p:cNvSpPr>
          <p:nvPr/>
        </p:nvSpPr>
        <p:spPr bwMode="auto">
          <a:xfrm rot="731857" flipH="1">
            <a:off x="-332237" y="2487619"/>
            <a:ext cx="5158317" cy="1032876"/>
          </a:xfrm>
          <a:custGeom>
            <a:avLst/>
            <a:gdLst>
              <a:gd name="T0" fmla="*/ 2147483646 w 120000"/>
              <a:gd name="T1" fmla="*/ 6550776 h 120000"/>
              <a:gd name="T2" fmla="*/ 2147483646 w 120000"/>
              <a:gd name="T3" fmla="*/ 43293142 h 120000"/>
              <a:gd name="T4" fmla="*/ 463767031 w 120000"/>
              <a:gd name="T5" fmla="*/ 43293142 h 120000"/>
              <a:gd name="T6" fmla="*/ 463767031 w 120000"/>
              <a:gd name="T7" fmla="*/ 49844358 h 120000"/>
              <a:gd name="T8" fmla="*/ 0 w 120000"/>
              <a:gd name="T9" fmla="*/ 24922179 h 120000"/>
              <a:gd name="T10" fmla="*/ 463767031 w 120000"/>
              <a:gd name="T11" fmla="*/ 0 h 120000"/>
              <a:gd name="T12" fmla="*/ 463767031 w 120000"/>
              <a:gd name="T13" fmla="*/ 6550776 h 120000"/>
              <a:gd name="T14" fmla="*/ 2147483646 w 120000"/>
              <a:gd name="T15" fmla="*/ 6550776 h 1200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20000"/>
              <a:gd name="T25" fmla="*/ 0 h 120000"/>
              <a:gd name="T26" fmla="*/ 120000 w 120000"/>
              <a:gd name="T27" fmla="*/ 120000 h 1200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20000" h="120000" extrusionOk="0">
                <a:moveTo>
                  <a:pt x="120000" y="15771"/>
                </a:moveTo>
                <a:lnTo>
                  <a:pt x="115210" y="104228"/>
                </a:lnTo>
                <a:lnTo>
                  <a:pt x="13840" y="104228"/>
                </a:lnTo>
                <a:lnTo>
                  <a:pt x="13840" y="120000"/>
                </a:lnTo>
                <a:lnTo>
                  <a:pt x="0" y="60000"/>
                </a:lnTo>
                <a:lnTo>
                  <a:pt x="13840" y="0"/>
                </a:lnTo>
                <a:lnTo>
                  <a:pt x="13840" y="15771"/>
                </a:lnTo>
                <a:lnTo>
                  <a:pt x="120000" y="15771"/>
                </a:lnTo>
                <a:close/>
              </a:path>
            </a:pathLst>
          </a:cu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/>
          <a:p>
            <a:endParaRPr lang="uk-UA" sz="2400"/>
          </a:p>
        </p:txBody>
      </p:sp>
      <p:sp>
        <p:nvSpPr>
          <p:cNvPr id="50" name="Google Shape;596;p42">
            <a:extLst>
              <a:ext uri="{FF2B5EF4-FFF2-40B4-BE49-F238E27FC236}">
                <a16:creationId xmlns:a16="http://schemas.microsoft.com/office/drawing/2014/main" id="{A49E3BE0-7174-2DC5-9224-24A575B82AC5}"/>
              </a:ext>
            </a:extLst>
          </p:cNvPr>
          <p:cNvSpPr>
            <a:spLocks noChangeArrowheads="1"/>
          </p:cNvSpPr>
          <p:nvPr/>
        </p:nvSpPr>
        <p:spPr bwMode="auto">
          <a:xfrm rot="731857" flipH="1">
            <a:off x="-237736" y="3689099"/>
            <a:ext cx="5054601" cy="1057821"/>
          </a:xfrm>
          <a:custGeom>
            <a:avLst/>
            <a:gdLst>
              <a:gd name="T0" fmla="*/ 2147483646 w 120000"/>
              <a:gd name="T1" fmla="*/ 6550776 h 120000"/>
              <a:gd name="T2" fmla="*/ 2147483646 w 120000"/>
              <a:gd name="T3" fmla="*/ 43293142 h 120000"/>
              <a:gd name="T4" fmla="*/ 436351886 w 120000"/>
              <a:gd name="T5" fmla="*/ 43293142 h 120000"/>
              <a:gd name="T6" fmla="*/ 436351886 w 120000"/>
              <a:gd name="T7" fmla="*/ 49844358 h 120000"/>
              <a:gd name="T8" fmla="*/ 0 w 120000"/>
              <a:gd name="T9" fmla="*/ 24922179 h 120000"/>
              <a:gd name="T10" fmla="*/ 436351886 w 120000"/>
              <a:gd name="T11" fmla="*/ 0 h 120000"/>
              <a:gd name="T12" fmla="*/ 436351886 w 120000"/>
              <a:gd name="T13" fmla="*/ 6550776 h 120000"/>
              <a:gd name="T14" fmla="*/ 2147483646 w 120000"/>
              <a:gd name="T15" fmla="*/ 6550776 h 1200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20000"/>
              <a:gd name="T25" fmla="*/ 0 h 120000"/>
              <a:gd name="T26" fmla="*/ 120000 w 120000"/>
              <a:gd name="T27" fmla="*/ 120000 h 1200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20000" h="120000" extrusionOk="0">
                <a:moveTo>
                  <a:pt x="120000" y="15771"/>
                </a:moveTo>
                <a:lnTo>
                  <a:pt x="115210" y="104228"/>
                </a:lnTo>
                <a:lnTo>
                  <a:pt x="13840" y="104228"/>
                </a:lnTo>
                <a:lnTo>
                  <a:pt x="13840" y="120000"/>
                </a:lnTo>
                <a:lnTo>
                  <a:pt x="0" y="60000"/>
                </a:lnTo>
                <a:lnTo>
                  <a:pt x="13840" y="0"/>
                </a:lnTo>
                <a:lnTo>
                  <a:pt x="13840" y="15771"/>
                </a:lnTo>
                <a:lnTo>
                  <a:pt x="120000" y="15771"/>
                </a:lnTo>
                <a:close/>
              </a:path>
            </a:pathLst>
          </a:cu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/>
          <a:p>
            <a:endParaRPr lang="uk-UA" sz="2400"/>
          </a:p>
        </p:txBody>
      </p:sp>
      <p:sp>
        <p:nvSpPr>
          <p:cNvPr id="51" name="Google Shape;596;p42">
            <a:extLst>
              <a:ext uri="{FF2B5EF4-FFF2-40B4-BE49-F238E27FC236}">
                <a16:creationId xmlns:a16="http://schemas.microsoft.com/office/drawing/2014/main" id="{293FC33F-0728-D2EA-D453-820355201003}"/>
              </a:ext>
            </a:extLst>
          </p:cNvPr>
          <p:cNvSpPr>
            <a:spLocks noChangeArrowheads="1"/>
          </p:cNvSpPr>
          <p:nvPr/>
        </p:nvSpPr>
        <p:spPr bwMode="auto">
          <a:xfrm rot="731857" flipH="1">
            <a:off x="-224482" y="4812870"/>
            <a:ext cx="5058835" cy="1024027"/>
          </a:xfrm>
          <a:custGeom>
            <a:avLst/>
            <a:gdLst>
              <a:gd name="T0" fmla="*/ 2147483646 w 120000"/>
              <a:gd name="T1" fmla="*/ 6516017 h 120000"/>
              <a:gd name="T2" fmla="*/ 2147483646 w 120000"/>
              <a:gd name="T3" fmla="*/ 43063211 h 120000"/>
              <a:gd name="T4" fmla="*/ 437448974 w 120000"/>
              <a:gd name="T5" fmla="*/ 43063211 h 120000"/>
              <a:gd name="T6" fmla="*/ 437448974 w 120000"/>
              <a:gd name="T7" fmla="*/ 49579615 h 120000"/>
              <a:gd name="T8" fmla="*/ 0 w 120000"/>
              <a:gd name="T9" fmla="*/ 24789807 h 120000"/>
              <a:gd name="T10" fmla="*/ 437448974 w 120000"/>
              <a:gd name="T11" fmla="*/ 0 h 120000"/>
              <a:gd name="T12" fmla="*/ 437448974 w 120000"/>
              <a:gd name="T13" fmla="*/ 6516017 h 120000"/>
              <a:gd name="T14" fmla="*/ 2147483646 w 120000"/>
              <a:gd name="T15" fmla="*/ 6516017 h 1200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20000"/>
              <a:gd name="T25" fmla="*/ 0 h 120000"/>
              <a:gd name="T26" fmla="*/ 120000 w 120000"/>
              <a:gd name="T27" fmla="*/ 120000 h 1200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20000" h="120000" extrusionOk="0">
                <a:moveTo>
                  <a:pt x="120000" y="15771"/>
                </a:moveTo>
                <a:lnTo>
                  <a:pt x="115210" y="104228"/>
                </a:lnTo>
                <a:lnTo>
                  <a:pt x="13840" y="104228"/>
                </a:lnTo>
                <a:lnTo>
                  <a:pt x="13840" y="120000"/>
                </a:lnTo>
                <a:lnTo>
                  <a:pt x="0" y="60000"/>
                </a:lnTo>
                <a:lnTo>
                  <a:pt x="13840" y="0"/>
                </a:lnTo>
                <a:lnTo>
                  <a:pt x="13840" y="15771"/>
                </a:lnTo>
                <a:lnTo>
                  <a:pt x="120000" y="15771"/>
                </a:lnTo>
                <a:close/>
              </a:path>
            </a:pathLst>
          </a:custGeom>
          <a:solidFill>
            <a:srgbClr val="32AE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 anchor="ctr"/>
          <a:lstStyle/>
          <a:p>
            <a:endParaRPr lang="uk-UA" sz="2400"/>
          </a:p>
        </p:txBody>
      </p:sp>
      <p:sp>
        <p:nvSpPr>
          <p:cNvPr id="32800" name="Google Shape;599;p42">
            <a:extLst>
              <a:ext uri="{FF2B5EF4-FFF2-40B4-BE49-F238E27FC236}">
                <a16:creationId xmlns:a16="http://schemas.microsoft.com/office/drawing/2014/main" id="{587E3C86-12FE-F71D-DA5B-02E62A4A880F}"/>
              </a:ext>
            </a:extLst>
          </p:cNvPr>
          <p:cNvSpPr txBox="1">
            <a:spLocks noChangeArrowheads="1"/>
          </p:cNvSpPr>
          <p:nvPr/>
        </p:nvSpPr>
        <p:spPr bwMode="auto">
          <a:xfrm rot="20760000">
            <a:off x="8014847" y="2412800"/>
            <a:ext cx="4129617" cy="73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4267" b="1" dirty="0">
                <a:solidFill>
                  <a:srgbClr val="FFFFFF"/>
                </a:solidFill>
              </a:rPr>
              <a:t>70,8%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uk-UA" altLang="uk-UA" sz="4267" b="1" dirty="0">
              <a:solidFill>
                <a:srgbClr val="FFFFFF"/>
              </a:solidFill>
            </a:endParaRPr>
          </a:p>
          <a:p>
            <a:pPr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1600" b="1" dirty="0">
              <a:solidFill>
                <a:srgbClr val="FFFFFF"/>
              </a:solidFill>
            </a:endParaRPr>
          </a:p>
        </p:txBody>
      </p:sp>
      <p:sp>
        <p:nvSpPr>
          <p:cNvPr id="32801" name="Google Shape;599;p42">
            <a:extLst>
              <a:ext uri="{FF2B5EF4-FFF2-40B4-BE49-F238E27FC236}">
                <a16:creationId xmlns:a16="http://schemas.microsoft.com/office/drawing/2014/main" id="{F85DB1DF-5548-0278-9BB5-C53FFAF3055D}"/>
              </a:ext>
            </a:extLst>
          </p:cNvPr>
          <p:cNvSpPr txBox="1">
            <a:spLocks noChangeArrowheads="1"/>
          </p:cNvSpPr>
          <p:nvPr/>
        </p:nvSpPr>
        <p:spPr bwMode="auto">
          <a:xfrm rot="20760000">
            <a:off x="8148286" y="3634901"/>
            <a:ext cx="4129617" cy="73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4267" b="1" dirty="0">
                <a:solidFill>
                  <a:srgbClr val="FFFFFF"/>
                </a:solidFill>
              </a:rPr>
              <a:t>82%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1600" b="1" dirty="0">
              <a:solidFill>
                <a:srgbClr val="FFFFFF"/>
              </a:solidFill>
            </a:endParaRPr>
          </a:p>
        </p:txBody>
      </p:sp>
      <p:sp>
        <p:nvSpPr>
          <p:cNvPr id="32802" name="Google Shape;599;p42">
            <a:extLst>
              <a:ext uri="{FF2B5EF4-FFF2-40B4-BE49-F238E27FC236}">
                <a16:creationId xmlns:a16="http://schemas.microsoft.com/office/drawing/2014/main" id="{2CDB93EC-8B2A-A1F3-3CE8-D43D09B0387C}"/>
              </a:ext>
            </a:extLst>
          </p:cNvPr>
          <p:cNvSpPr txBox="1">
            <a:spLocks noChangeArrowheads="1"/>
          </p:cNvSpPr>
          <p:nvPr/>
        </p:nvSpPr>
        <p:spPr bwMode="auto">
          <a:xfrm rot="20760000">
            <a:off x="8237336" y="4807257"/>
            <a:ext cx="4127500" cy="728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4267" b="1" dirty="0">
                <a:solidFill>
                  <a:srgbClr val="FFFFFF"/>
                </a:solidFill>
              </a:rPr>
              <a:t>70%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1600" b="1" dirty="0">
              <a:solidFill>
                <a:srgbClr val="FFFFFF"/>
              </a:solidFill>
            </a:endParaRPr>
          </a:p>
        </p:txBody>
      </p:sp>
      <p:sp>
        <p:nvSpPr>
          <p:cNvPr id="32803" name="Google Shape;599;p42">
            <a:extLst>
              <a:ext uri="{FF2B5EF4-FFF2-40B4-BE49-F238E27FC236}">
                <a16:creationId xmlns:a16="http://schemas.microsoft.com/office/drawing/2014/main" id="{ACF81E6D-6D18-4C5F-E4E8-C052BF71C404}"/>
              </a:ext>
            </a:extLst>
          </p:cNvPr>
          <p:cNvSpPr txBox="1">
            <a:spLocks noChangeArrowheads="1"/>
          </p:cNvSpPr>
          <p:nvPr/>
        </p:nvSpPr>
        <p:spPr bwMode="auto">
          <a:xfrm rot="733151">
            <a:off x="30273" y="1412375"/>
            <a:ext cx="4127500" cy="730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4267" b="1" dirty="0">
                <a:solidFill>
                  <a:srgbClr val="FFFFFF"/>
                </a:solidFill>
              </a:rPr>
              <a:t>100%</a:t>
            </a:r>
          </a:p>
          <a:p>
            <a:pPr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1600" b="1" dirty="0">
              <a:solidFill>
                <a:srgbClr val="FFFFFF"/>
              </a:solidFill>
            </a:endParaRPr>
          </a:p>
        </p:txBody>
      </p:sp>
      <p:sp>
        <p:nvSpPr>
          <p:cNvPr id="32804" name="Google Shape;599;p42">
            <a:extLst>
              <a:ext uri="{FF2B5EF4-FFF2-40B4-BE49-F238E27FC236}">
                <a16:creationId xmlns:a16="http://schemas.microsoft.com/office/drawing/2014/main" id="{621D8042-037A-521F-4172-4D9C3F3C0950}"/>
              </a:ext>
            </a:extLst>
          </p:cNvPr>
          <p:cNvSpPr txBox="1">
            <a:spLocks noChangeArrowheads="1"/>
          </p:cNvSpPr>
          <p:nvPr/>
        </p:nvSpPr>
        <p:spPr bwMode="auto">
          <a:xfrm rot="733151">
            <a:off x="62112" y="2579431"/>
            <a:ext cx="4129617" cy="730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4267" b="1" dirty="0">
                <a:solidFill>
                  <a:srgbClr val="FFFFFF"/>
                </a:solidFill>
              </a:rPr>
              <a:t>100%</a:t>
            </a:r>
          </a:p>
          <a:p>
            <a:pPr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1600" b="1" dirty="0">
              <a:solidFill>
                <a:srgbClr val="FFFFFF"/>
              </a:solidFill>
            </a:endParaRPr>
          </a:p>
        </p:txBody>
      </p:sp>
      <p:sp>
        <p:nvSpPr>
          <p:cNvPr id="32805" name="Google Shape;599;p42">
            <a:extLst>
              <a:ext uri="{FF2B5EF4-FFF2-40B4-BE49-F238E27FC236}">
                <a16:creationId xmlns:a16="http://schemas.microsoft.com/office/drawing/2014/main" id="{C074BB6D-7F15-F7B9-D6F6-58E18F6A21DD}"/>
              </a:ext>
            </a:extLst>
          </p:cNvPr>
          <p:cNvSpPr txBox="1">
            <a:spLocks noChangeArrowheads="1"/>
          </p:cNvSpPr>
          <p:nvPr/>
        </p:nvSpPr>
        <p:spPr bwMode="auto">
          <a:xfrm rot="733151">
            <a:off x="51531" y="3774953"/>
            <a:ext cx="4129617" cy="73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4267" b="1" dirty="0">
                <a:solidFill>
                  <a:srgbClr val="FFFFFF"/>
                </a:solidFill>
              </a:rPr>
              <a:t>100%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uk-UA" altLang="uk-UA" sz="4267" b="1" dirty="0">
              <a:solidFill>
                <a:srgbClr val="FFFFFF"/>
              </a:solidFill>
            </a:endParaRPr>
          </a:p>
          <a:p>
            <a:pPr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1600" b="1" dirty="0">
              <a:solidFill>
                <a:srgbClr val="FFFFFF"/>
              </a:solidFill>
            </a:endParaRPr>
          </a:p>
        </p:txBody>
      </p:sp>
      <p:grpSp>
        <p:nvGrpSpPr>
          <p:cNvPr id="60" name="Google Shape;130;p23">
            <a:extLst>
              <a:ext uri="{FF2B5EF4-FFF2-40B4-BE49-F238E27FC236}">
                <a16:creationId xmlns:a16="http://schemas.microsoft.com/office/drawing/2014/main" id="{B8C6869D-F1F5-92C4-9E33-4584FBE12FCE}"/>
              </a:ext>
            </a:extLst>
          </p:cNvPr>
          <p:cNvGrpSpPr>
            <a:grpSpLocks/>
          </p:cNvGrpSpPr>
          <p:nvPr/>
        </p:nvGrpSpPr>
        <p:grpSpPr bwMode="auto">
          <a:xfrm>
            <a:off x="9541933" y="5856817"/>
            <a:ext cx="2660651" cy="762000"/>
            <a:chOff x="3131840" y="1491630"/>
            <a:chExt cx="2412580" cy="576064"/>
          </a:xfrm>
        </p:grpSpPr>
        <p:sp>
          <p:nvSpPr>
            <p:cNvPr id="61" name="Google Shape;131;p23">
              <a:extLst>
                <a:ext uri="{FF2B5EF4-FFF2-40B4-BE49-F238E27FC236}">
                  <a16:creationId xmlns:a16="http://schemas.microsoft.com/office/drawing/2014/main" id="{74CFB97E-FB9A-6EAF-046E-7CDAD7EE7095}"/>
                </a:ext>
              </a:extLst>
            </p:cNvPr>
            <p:cNvSpPr/>
            <p:nvPr/>
          </p:nvSpPr>
          <p:spPr>
            <a:xfrm>
              <a:off x="3131840" y="1491630"/>
              <a:ext cx="2412580" cy="57606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blurRad="63500" sx="102000" sy="102000" algn="ctr" rotWithShape="0">
                <a:srgbClr val="000000">
                  <a:alpha val="40000"/>
                </a:srgbClr>
              </a:outerShdw>
            </a:effectLst>
          </p:spPr>
          <p:txBody>
            <a:bodyPr spcFirstLastPara="1" lIns="121900" tIns="60933" rIns="121900" bIns="60933" anchor="ctr"/>
            <a:lstStyle/>
            <a:p>
              <a:pPr algn="ctr">
                <a:buClr>
                  <a:srgbClr val="000000"/>
                </a:buClr>
                <a:defRPr/>
              </a:pPr>
              <a:endParaRPr sz="2400" ker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132;p23">
              <a:extLst>
                <a:ext uri="{FF2B5EF4-FFF2-40B4-BE49-F238E27FC236}">
                  <a16:creationId xmlns:a16="http://schemas.microsoft.com/office/drawing/2014/main" id="{E73E4315-BD00-4C87-DBBA-141426AA50AC}"/>
                </a:ext>
              </a:extLst>
            </p:cNvPr>
            <p:cNvSpPr/>
            <p:nvPr/>
          </p:nvSpPr>
          <p:spPr>
            <a:xfrm rot="5400000">
              <a:off x="3203681" y="1419790"/>
              <a:ext cx="576064" cy="719744"/>
            </a:xfrm>
            <a:prstGeom prst="rtTriangle">
              <a:avLst/>
            </a:prstGeom>
            <a:solidFill>
              <a:srgbClr val="F2A40D"/>
            </a:solidFill>
            <a:ln>
              <a:noFill/>
            </a:ln>
            <a:effectLst>
              <a:outerShdw blurRad="63500" sx="102000" sy="102000" algn="ctr" rotWithShape="0">
                <a:srgbClr val="000000">
                  <a:alpha val="40000"/>
                </a:srgbClr>
              </a:outerShdw>
            </a:effectLst>
          </p:spPr>
          <p:txBody>
            <a:bodyPr spcFirstLastPara="1" lIns="121900" tIns="60933" rIns="121900" bIns="60933" anchor="ctr"/>
            <a:lstStyle/>
            <a:p>
              <a:pPr algn="ctr">
                <a:buClr>
                  <a:srgbClr val="000000"/>
                </a:buClr>
                <a:defRPr/>
              </a:pPr>
              <a:endParaRPr sz="2400" ker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5" name="Google Shape;147;p23">
            <a:extLst>
              <a:ext uri="{FF2B5EF4-FFF2-40B4-BE49-F238E27FC236}">
                <a16:creationId xmlns:a16="http://schemas.microsoft.com/office/drawing/2014/main" id="{D8DE03DC-8AEE-F903-DAF7-C517BD4D4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7684" y="5880101"/>
            <a:ext cx="2664883" cy="785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1867" b="1">
                <a:solidFill>
                  <a:srgbClr val="3F3F3F"/>
                </a:solidFill>
              </a:rPr>
              <a:t> </a:t>
            </a:r>
          </a:p>
        </p:txBody>
      </p:sp>
      <p:grpSp>
        <p:nvGrpSpPr>
          <p:cNvPr id="66" name="Google Shape;130;p23">
            <a:extLst>
              <a:ext uri="{FF2B5EF4-FFF2-40B4-BE49-F238E27FC236}">
                <a16:creationId xmlns:a16="http://schemas.microsoft.com/office/drawing/2014/main" id="{D5176B7B-F81A-61C2-AF64-3B70B15E4D7B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1" y="5850467"/>
            <a:ext cx="2393951" cy="762000"/>
            <a:chOff x="3131840" y="1491630"/>
            <a:chExt cx="2412580" cy="576064"/>
          </a:xfrm>
        </p:grpSpPr>
        <p:sp>
          <p:nvSpPr>
            <p:cNvPr id="67" name="Google Shape;131;p23">
              <a:extLst>
                <a:ext uri="{FF2B5EF4-FFF2-40B4-BE49-F238E27FC236}">
                  <a16:creationId xmlns:a16="http://schemas.microsoft.com/office/drawing/2014/main" id="{6DD61F1F-DB6F-335E-2881-F5F042902908}"/>
                </a:ext>
              </a:extLst>
            </p:cNvPr>
            <p:cNvSpPr/>
            <p:nvPr/>
          </p:nvSpPr>
          <p:spPr>
            <a:xfrm>
              <a:off x="3131840" y="1491630"/>
              <a:ext cx="2412580" cy="57606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blurRad="63500" sx="102000" sy="102000" algn="ctr" rotWithShape="0">
                <a:srgbClr val="000000">
                  <a:alpha val="40000"/>
                </a:srgbClr>
              </a:outerShdw>
            </a:effectLst>
          </p:spPr>
          <p:txBody>
            <a:bodyPr lIns="121900" tIns="60933" rIns="121900" bIns="60933" anchor="ctr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uk-UA" altLang="uk-UA" sz="2400">
                  <a:solidFill>
                    <a:srgbClr val="FFFFFF"/>
                  </a:solidFill>
                </a:rPr>
                <a:t>98,8</a:t>
              </a:r>
              <a:endParaRPr lang="ru-RU" altLang="uk-UA" sz="2400">
                <a:solidFill>
                  <a:srgbClr val="FFFFFF"/>
                </a:solidFill>
              </a:endParaRPr>
            </a:p>
          </p:txBody>
        </p:sp>
        <p:sp>
          <p:nvSpPr>
            <p:cNvPr id="68" name="Google Shape;132;p23">
              <a:extLst>
                <a:ext uri="{FF2B5EF4-FFF2-40B4-BE49-F238E27FC236}">
                  <a16:creationId xmlns:a16="http://schemas.microsoft.com/office/drawing/2014/main" id="{E99A14C6-44FA-EC1F-F95C-5BBCA8A29C77}"/>
                </a:ext>
              </a:extLst>
            </p:cNvPr>
            <p:cNvSpPr/>
            <p:nvPr/>
          </p:nvSpPr>
          <p:spPr>
            <a:xfrm rot="5400000">
              <a:off x="3204308" y="1419161"/>
              <a:ext cx="576064" cy="721001"/>
            </a:xfrm>
            <a:prstGeom prst="rtTriangle">
              <a:avLst/>
            </a:prstGeom>
            <a:solidFill>
              <a:srgbClr val="F2A40D"/>
            </a:solidFill>
            <a:ln>
              <a:noFill/>
            </a:ln>
            <a:effectLst>
              <a:outerShdw blurRad="63500" sx="102000" sy="102000" algn="ctr" rotWithShape="0">
                <a:srgbClr val="000000">
                  <a:alpha val="40000"/>
                </a:srgbClr>
              </a:outerShdw>
            </a:effectLst>
          </p:spPr>
          <p:txBody>
            <a:bodyPr spcFirstLastPara="1" lIns="121900" tIns="60933" rIns="121900" bIns="60933" anchor="ctr"/>
            <a:lstStyle/>
            <a:p>
              <a:pPr algn="ctr">
                <a:buClr>
                  <a:srgbClr val="000000"/>
                </a:buClr>
                <a:defRPr/>
              </a:pPr>
              <a:endParaRPr sz="2400" ker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9" name="Google Shape;147;p23">
            <a:extLst>
              <a:ext uri="{FF2B5EF4-FFF2-40B4-BE49-F238E27FC236}">
                <a16:creationId xmlns:a16="http://schemas.microsoft.com/office/drawing/2014/main" id="{D81053AB-3A80-009B-D8BC-A1BC0C7ED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4150" y="5850467"/>
            <a:ext cx="2664884" cy="785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uk-UA" sz="1867" b="1">
                <a:solidFill>
                  <a:srgbClr val="3F3F3F"/>
                </a:solidFill>
              </a:rPr>
              <a:t> </a:t>
            </a:r>
          </a:p>
        </p:txBody>
      </p:sp>
      <p:sp>
        <p:nvSpPr>
          <p:cNvPr id="32810" name="Google Shape;599;p42">
            <a:extLst>
              <a:ext uri="{FF2B5EF4-FFF2-40B4-BE49-F238E27FC236}">
                <a16:creationId xmlns:a16="http://schemas.microsoft.com/office/drawing/2014/main" id="{131D70C6-EBFF-2F3C-5DF1-C1EA1555ED95}"/>
              </a:ext>
            </a:extLst>
          </p:cNvPr>
          <p:cNvSpPr txBox="1">
            <a:spLocks noChangeArrowheads="1"/>
          </p:cNvSpPr>
          <p:nvPr/>
        </p:nvSpPr>
        <p:spPr bwMode="auto">
          <a:xfrm rot="733151">
            <a:off x="150415" y="4931757"/>
            <a:ext cx="4129617" cy="73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4267" b="1" dirty="0">
                <a:solidFill>
                  <a:srgbClr val="FFFFFF"/>
                </a:solidFill>
              </a:rPr>
              <a:t>100%</a:t>
            </a:r>
          </a:p>
          <a:p>
            <a:pPr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1600" b="1" dirty="0">
              <a:solidFill>
                <a:srgbClr val="FFFFFF"/>
              </a:solidFill>
            </a:endParaRPr>
          </a:p>
        </p:txBody>
      </p:sp>
      <p:sp>
        <p:nvSpPr>
          <p:cNvPr id="74" name="Google Shape;329;p30">
            <a:extLst>
              <a:ext uri="{FF2B5EF4-FFF2-40B4-BE49-F238E27FC236}">
                <a16:creationId xmlns:a16="http://schemas.microsoft.com/office/drawing/2014/main" id="{36B83F8B-FD29-40B6-34BE-139DFA2A61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5899151"/>
            <a:ext cx="264583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rgbClr val="F2A40D"/>
                </a:solidFill>
              </a:rPr>
              <a:t>100%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2" name="Google Shape;329;p30">
            <a:extLst>
              <a:ext uri="{FF2B5EF4-FFF2-40B4-BE49-F238E27FC236}">
                <a16:creationId xmlns:a16="http://schemas.microsoft.com/office/drawing/2014/main" id="{33C8BA52-902E-451C-E7D9-E1E5DCCBD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6168" y="5899151"/>
            <a:ext cx="264583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60933" rIns="121900" bIns="60933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uk-UA" altLang="uk-UA" sz="3733" b="1" dirty="0">
                <a:solidFill>
                  <a:srgbClr val="F2A40D"/>
                </a:solidFill>
              </a:rPr>
              <a:t>76,7%</a:t>
            </a: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uk-UA" sz="3200" b="1" dirty="0">
              <a:solidFill>
                <a:srgbClr val="32AEB8"/>
              </a:solidFill>
            </a:endParaRPr>
          </a:p>
        </p:txBody>
      </p:sp>
      <p:sp>
        <p:nvSpPr>
          <p:cNvPr id="53" name="Google Shape;613;p42">
            <a:extLst>
              <a:ext uri="{FF2B5EF4-FFF2-40B4-BE49-F238E27FC236}">
                <a16:creationId xmlns:a16="http://schemas.microsoft.com/office/drawing/2014/main" id="{49B89A4D-D3E2-9889-7EC9-70FAC6BEDE3E}"/>
              </a:ext>
            </a:extLst>
          </p:cNvPr>
          <p:cNvSpPr txBox="1">
            <a:spLocks/>
          </p:cNvSpPr>
          <p:nvPr/>
        </p:nvSpPr>
        <p:spPr bwMode="auto">
          <a:xfrm>
            <a:off x="276938" y="958549"/>
            <a:ext cx="5158662" cy="5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91425" rIns="91425" bIns="91425" numCol="1" rtlCol="0" anchor="ctr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lvl="0" indent="-3429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</a:pPr>
            <a:r>
              <a:rPr lang="uk-UA" altLang="uk-UA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Семестр</a:t>
            </a:r>
            <a:endParaRPr lang="ru-RU" altLang="uk-UA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Google Shape;613;p42">
            <a:extLst>
              <a:ext uri="{FF2B5EF4-FFF2-40B4-BE49-F238E27FC236}">
                <a16:creationId xmlns:a16="http://schemas.microsoft.com/office/drawing/2014/main" id="{6D2798F7-3469-CF5B-F984-ADE10CC6E5E1}"/>
              </a:ext>
            </a:extLst>
          </p:cNvPr>
          <p:cNvSpPr txBox="1">
            <a:spLocks/>
          </p:cNvSpPr>
          <p:nvPr/>
        </p:nvSpPr>
        <p:spPr bwMode="auto">
          <a:xfrm>
            <a:off x="6279408" y="940513"/>
            <a:ext cx="5158662" cy="5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91425" rIns="91425" bIns="91425" numCol="1" rtlCol="0" anchor="ctr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lvl="0" indent="-3429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</a:pPr>
            <a:r>
              <a:rPr lang="uk-UA" altLang="uk-UA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Атестація</a:t>
            </a:r>
            <a:endParaRPr lang="ru-RU" altLang="uk-UA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Google Shape;564;p39">
            <a:extLst>
              <a:ext uri="{FF2B5EF4-FFF2-40B4-BE49-F238E27FC236}">
                <a16:creationId xmlns:a16="http://schemas.microsoft.com/office/drawing/2014/main" id="{CD6796E8-19C8-8216-F2A8-1C74947882E1}"/>
              </a:ext>
            </a:extLst>
          </p:cNvPr>
          <p:cNvSpPr txBox="1">
            <a:spLocks/>
          </p:cNvSpPr>
          <p:nvPr/>
        </p:nvSpPr>
        <p:spPr bwMode="auto">
          <a:xfrm>
            <a:off x="431683" y="651755"/>
            <a:ext cx="11438377" cy="372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121900" rIns="121900" bIns="121900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F2A40D"/>
              </a:buClr>
              <a:buFont typeface="Arial" panose="020B0604020202020204" pitchFamily="34" charset="0"/>
              <a:buNone/>
            </a:pP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014 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uk-UA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r>
              <a:rPr lang="ru-RU" alt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культура) </a:t>
            </a:r>
          </a:p>
        </p:txBody>
      </p:sp>
    </p:spTree>
    <p:extLst>
      <p:ext uri="{BB962C8B-B14F-4D97-AF65-F5344CB8AC3E}">
        <p14:creationId xmlns:p14="http://schemas.microsoft.com/office/powerpoint/2010/main" val="37075587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</p:bldLst>
  </p:timing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1501</TotalTime>
  <Words>800</Words>
  <Application>Microsoft Office PowerPoint</Application>
  <PresentationFormat>Широкоэкранный</PresentationFormat>
  <Paragraphs>349</Paragraphs>
  <Slides>29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5" baseType="lpstr">
      <vt:lpstr>Arial</vt:lpstr>
      <vt:lpstr>Calibri</vt:lpstr>
      <vt:lpstr>Century Gothic</vt:lpstr>
      <vt:lpstr>Times New Roman</vt:lpstr>
      <vt:lpstr>Wingdings 3</vt:lpstr>
      <vt:lpstr>Віхоть</vt:lpstr>
      <vt:lpstr>Рівень виявлення компетентності як інтегрований результат індивідуальної навчальної діяльності, що формується на основі оволодіння мотиваційними компонентами</vt:lpstr>
      <vt:lpstr> 014 Середня освіта  (Трудове навчання та технології) </vt:lpstr>
      <vt:lpstr>Якісний показник</vt:lpstr>
      <vt:lpstr>Якісний показник</vt:lpstr>
      <vt:lpstr> Динаміка якості показника успішності студентів </vt:lpstr>
      <vt:lpstr>Якісні показники з предметів та дисциплін</vt:lpstr>
      <vt:lpstr>Якісні показники з предметів та дисциплін</vt:lpstr>
      <vt:lpstr>Абсолютна успішність</vt:lpstr>
      <vt:lpstr>Абсолютна успішність</vt:lpstr>
      <vt:lpstr>Середній бал</vt:lpstr>
      <vt:lpstr>Середній бал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Систематичний моніторинг якості освіти як основа рекомендацій щодо вдосконалення освітнього процесу в коледжі</dc:title>
  <dc:creator>Admin</dc:creator>
  <cp:lastModifiedBy>Lenovo</cp:lastModifiedBy>
  <cp:revision>51</cp:revision>
  <dcterms:created xsi:type="dcterms:W3CDTF">2023-02-20T09:27:22Z</dcterms:created>
  <dcterms:modified xsi:type="dcterms:W3CDTF">2024-02-19T09:28:33Z</dcterms:modified>
</cp:coreProperties>
</file>