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4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AE59"/>
    <a:srgbClr val="AE12A7"/>
    <a:srgbClr val="97A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B1D-E8F1-4C6C-9F40-64DAA49F2A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378E-704E-4F86-9265-8306BBF9B14F}" type="slidenum">
              <a:rPr lang="ru-RU" smtClean="0"/>
              <a:t>‹№›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59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B1D-E8F1-4C6C-9F40-64DAA49F2A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378E-704E-4F86-9265-8306BBF9B14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5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B1D-E8F1-4C6C-9F40-64DAA49F2A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378E-704E-4F86-9265-8306BBF9B14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8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B1D-E8F1-4C6C-9F40-64DAA49F2A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378E-704E-4F86-9265-8306BBF9B14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90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B1D-E8F1-4C6C-9F40-64DAA49F2A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378E-704E-4F86-9265-8306BBF9B14F}" type="slidenum">
              <a:rPr lang="ru-RU" smtClean="0"/>
              <a:t>‹№›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01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B1D-E8F1-4C6C-9F40-64DAA49F2A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378E-704E-4F86-9265-8306BBF9B14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2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B1D-E8F1-4C6C-9F40-64DAA49F2A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378E-704E-4F86-9265-8306BBF9B14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B1D-E8F1-4C6C-9F40-64DAA49F2A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378E-704E-4F86-9265-8306BBF9B14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3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B1D-E8F1-4C6C-9F40-64DAA49F2A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378E-704E-4F86-9265-8306BBF9B14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7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BDAB1D-E8F1-4C6C-9F40-64DAA49F2A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E2378E-704E-4F86-9265-8306BBF9B14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7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B1D-E8F1-4C6C-9F40-64DAA49F2A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378E-704E-4F86-9265-8306BBF9B14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18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BDAB1D-E8F1-4C6C-9F40-64DAA49F2A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E2378E-704E-4F86-9265-8306BBF9B14F}" type="slidenum">
              <a:rPr lang="ru-RU" smtClean="0"/>
              <a:t>‹№›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11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4650F-16E0-4DA9-BA32-A46D808AE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64342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Arial Black" panose="020B0A04020102020204" pitchFamily="34" charset="0"/>
              </a:rPr>
              <a:t>WELCOME TO THE </a:t>
            </a:r>
            <a:br>
              <a:rPr lang="en-US" sz="3600" b="1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US" sz="3600" b="1" dirty="0">
                <a:solidFill>
                  <a:srgbClr val="FFC000"/>
                </a:solidFill>
                <a:latin typeface="Arial Black" panose="020B0A04020102020204" pitchFamily="34" charset="0"/>
              </a:rPr>
              <a:t>COUNTRY</a:t>
            </a:r>
            <a:r>
              <a:rPr lang="en-US" sz="3600" b="1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>
                <a:solidFill>
                  <a:srgbClr val="FFC000"/>
                </a:solidFill>
                <a:latin typeface="Arial Black" panose="020B0A04020102020204" pitchFamily="34" charset="0"/>
              </a:rPr>
              <a:t>STUDY </a:t>
            </a:r>
            <a:r>
              <a:rPr lang="en-US" sz="3600" b="1" dirty="0">
                <a:solidFill>
                  <a:srgbClr val="00B050"/>
                </a:solidFill>
                <a:latin typeface="Arial Black" panose="020B0A04020102020204" pitchFamily="34" charset="0"/>
              </a:rPr>
              <a:t>WORLD</a:t>
            </a:r>
            <a:r>
              <a:rPr lang="uk-UA" sz="3600" b="1" dirty="0">
                <a:solidFill>
                  <a:srgbClr val="00B050"/>
                </a:solidFill>
                <a:latin typeface="Arial Black" panose="020B0A04020102020204" pitchFamily="34" charset="0"/>
              </a:rPr>
              <a:t>!</a:t>
            </a:r>
            <a:r>
              <a:rPr lang="en-US" sz="3600" b="1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endParaRPr lang="ru-RU" sz="36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50967BD-24EC-40CD-B9C1-634E380DD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29880"/>
            <a:ext cx="100584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 Speak English!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46FF9A-C8F3-4F85-9E5E-35DC9AB7A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69" y="2903055"/>
            <a:ext cx="3392737" cy="282105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233861-11F0-459D-A5AD-95B1B7A40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05" y="2607286"/>
            <a:ext cx="2735310" cy="17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6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10B7F-647D-4C22-A623-2817ABE0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Peace and friendship with Peace Corps!</a:t>
            </a:r>
            <a:endParaRPr lang="ru-RU" b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BBEE17A9-489E-4FCC-88E5-8AC59C342E6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63" y="1953492"/>
            <a:ext cx="5363633" cy="4131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86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52D5D-5B64-447A-964D-0DE9B6C5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Bernard MT Condensed" panose="02050806060905020404" pitchFamily="18" charset="0"/>
              </a:rPr>
              <a:t>COUNTRIES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520F931-3122-48A7-8BF9-A31392306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490" y="1695984"/>
            <a:ext cx="10175019" cy="4023360"/>
          </a:xfrm>
        </p:spPr>
        <p:txBody>
          <a:bodyPr>
            <a:normAutofit/>
          </a:bodyPr>
          <a:lstStyle/>
          <a:p>
            <a:endParaRPr lang="uk-UA" sz="2400" b="1" dirty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Algerian" panose="04020705040A02060702" pitchFamily="82" charset="0"/>
              </a:rPr>
              <a:t>THE UNITED KINGDOM OF GREAT BRITAIN AND NORTHERN IRELAND</a:t>
            </a:r>
          </a:p>
          <a:p>
            <a:r>
              <a:rPr lang="en-US" sz="2400" b="1" dirty="0">
                <a:solidFill>
                  <a:srgbClr val="C00000"/>
                </a:solidFill>
                <a:latin typeface="Algerian" panose="04020705040A02060702" pitchFamily="82" charset="0"/>
              </a:rPr>
              <a:t>THE UNITED STATES OF AMERICA</a:t>
            </a:r>
          </a:p>
          <a:p>
            <a:r>
              <a:rPr lang="en-US" sz="2400" b="1" dirty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AUSTRALIA</a:t>
            </a:r>
          </a:p>
          <a:p>
            <a:r>
              <a:rPr lang="en-US" sz="2400" b="1" dirty="0">
                <a:solidFill>
                  <a:srgbClr val="0070C0"/>
                </a:solidFill>
                <a:latin typeface="Algerian" panose="04020705040A02060702" pitchFamily="82" charset="0"/>
              </a:rPr>
              <a:t> CANADA                                       </a:t>
            </a:r>
            <a:endParaRPr lang="uk-UA" sz="2400" b="1" dirty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Algerian" panose="04020705040A02060702" pitchFamily="82" charset="0"/>
              </a:rPr>
              <a:t>jamaica</a:t>
            </a:r>
            <a:r>
              <a:rPr lang="uk-UA" sz="2400" b="1" dirty="0">
                <a:solidFill>
                  <a:schemeClr val="accent1"/>
                </a:solidFill>
                <a:latin typeface="Algerian" panose="04020705040A02060702" pitchFamily="82" charset="0"/>
              </a:rPr>
              <a:t>    </a:t>
            </a:r>
            <a:r>
              <a:rPr lang="uk-UA" sz="2400" b="1" dirty="0">
                <a:solidFill>
                  <a:srgbClr val="0070C0"/>
                </a:solidFill>
                <a:latin typeface="Algerian" panose="04020705040A02060702" pitchFamily="82" charset="0"/>
              </a:rPr>
              <a:t>                         </a:t>
            </a:r>
            <a:r>
              <a:rPr lang="en-US" sz="2400" b="1" dirty="0">
                <a:solidFill>
                  <a:srgbClr val="AE12A7"/>
                </a:solidFill>
                <a:latin typeface="Algerian" panose="04020705040A02060702" pitchFamily="82" charset="0"/>
              </a:rPr>
              <a:t>+ UKRAINE</a:t>
            </a:r>
          </a:p>
          <a:p>
            <a:r>
              <a:rPr lang="en-US" sz="2400" b="1" dirty="0">
                <a:solidFill>
                  <a:srgbClr val="7030A0"/>
                </a:solidFill>
                <a:latin typeface="Algerian" panose="04020705040A02060702" pitchFamily="82" charset="0"/>
              </a:rPr>
              <a:t>NEW ZEALAND</a:t>
            </a:r>
          </a:p>
          <a:p>
            <a:r>
              <a:rPr lang="en-US" sz="2400" b="1" dirty="0">
                <a:solidFill>
                  <a:srgbClr val="FFC000"/>
                </a:solidFill>
                <a:latin typeface="Algerian" panose="04020705040A02060702" pitchFamily="82" charset="0"/>
              </a:rPr>
              <a:t>SOUTH AFRICA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1D4359-4DB8-4947-8BCD-152F0B592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52" y="3154017"/>
            <a:ext cx="3299791" cy="22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8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74B1B-5DE5-46B4-889C-C4C629C8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Bernard MT Condensed" panose="02050806060905020404" pitchFamily="18" charset="0"/>
              </a:rPr>
              <a:t>ACROSS CULTURES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4034986-256A-4E71-985D-08D16852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68" y="1700559"/>
            <a:ext cx="10548549" cy="4023360"/>
          </a:xfrm>
        </p:spPr>
        <p:txBody>
          <a:bodyPr/>
          <a:lstStyle/>
          <a:p>
            <a:endParaRPr lang="en-US" sz="2400" b="1" dirty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Algerian" panose="04020705040A02060702" pitchFamily="82" charset="0"/>
              </a:rPr>
              <a:t>CULTURE</a:t>
            </a:r>
          </a:p>
          <a:p>
            <a:endParaRPr lang="en-US" sz="2400" b="1" dirty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Algerian" panose="04020705040A02060702" pitchFamily="82" charset="0"/>
              </a:rPr>
              <a:t>               LITERATURE</a:t>
            </a:r>
          </a:p>
          <a:p>
            <a:endParaRPr lang="en-US" sz="2400" b="1" dirty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Algerian" panose="04020705040A02060702" pitchFamily="82" charset="0"/>
              </a:rPr>
              <a:t>                                       MUSIC </a:t>
            </a:r>
          </a:p>
          <a:p>
            <a:endParaRPr lang="en-US" sz="2400" b="1" dirty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Algerian" panose="04020705040A02060702" pitchFamily="82" charset="0"/>
              </a:rPr>
              <a:t>                                                                 </a:t>
            </a:r>
            <a:r>
              <a:rPr lang="en-US" sz="2400" b="1" dirty="0">
                <a:solidFill>
                  <a:srgbClr val="C00000"/>
                </a:solidFill>
                <a:latin typeface="Algerian" panose="04020705040A02060702" pitchFamily="82" charset="0"/>
              </a:rPr>
              <a:t>LANGUAGE</a:t>
            </a:r>
          </a:p>
          <a:p>
            <a:endParaRPr lang="en-US" sz="2400" dirty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06E57A-B75E-433D-8A56-C413E7638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087" y="2309828"/>
            <a:ext cx="3391594" cy="28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65743-6FF6-4B7E-A3C1-27FFE6A9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MEET PEOPLE AT THEIR HOMES!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FB800D6-159D-4871-8BA7-81AF222A0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61" y="2120348"/>
            <a:ext cx="5526156" cy="3670852"/>
          </a:xfrm>
        </p:spPr>
      </p:pic>
    </p:spTree>
    <p:extLst>
      <p:ext uri="{BB962C8B-B14F-4D97-AF65-F5344CB8AC3E}">
        <p14:creationId xmlns:p14="http://schemas.microsoft.com/office/powerpoint/2010/main" val="413817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74FC9-B258-4791-AA2C-4B494B36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AE12A7"/>
                </a:solidFill>
                <a:latin typeface="Algerian" panose="04020705040A02060702" pitchFamily="82" charset="0"/>
              </a:rPr>
              <a:t>EVERYDAY LIFE</a:t>
            </a:r>
            <a:endParaRPr lang="ru-RU" sz="5400" b="1" dirty="0">
              <a:solidFill>
                <a:srgbClr val="AE12A7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1F88C52-55B1-47D4-A024-5130DAB49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02" y="1885491"/>
            <a:ext cx="10058400" cy="402336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     PAST      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                                        PRESENT  </a:t>
            </a:r>
            <a:r>
              <a:rPr lang="en-US" sz="3600" b="1" dirty="0"/>
              <a:t>     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                                                                        FUTURE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       </a:t>
            </a:r>
          </a:p>
          <a:p>
            <a:pPr algn="ctr"/>
            <a:r>
              <a:rPr lang="en-US" sz="4000" b="1" dirty="0">
                <a:solidFill>
                  <a:srgbClr val="12AE59"/>
                </a:solidFill>
              </a:rPr>
              <a:t>                                                    Hooray!!!</a:t>
            </a:r>
            <a:r>
              <a:rPr lang="en-US" sz="3600" b="1" dirty="0">
                <a:solidFill>
                  <a:srgbClr val="12AE59"/>
                </a:solidFill>
              </a:rPr>
              <a:t>          </a:t>
            </a:r>
            <a:endParaRPr lang="ru-RU" sz="3600" b="1" dirty="0">
              <a:solidFill>
                <a:srgbClr val="12AE59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ABB6D8-8C9A-462E-A626-8913D8826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36" y="3256723"/>
            <a:ext cx="36195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8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346A5-8FF2-4524-AAD2-C7FD78CC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Bernard MT Condensed" panose="02050806060905020404" pitchFamily="18" charset="0"/>
              </a:rPr>
              <a:t>          Travel</a:t>
            </a:r>
            <a:br>
              <a:rPr lang="en-US" dirty="0">
                <a:solidFill>
                  <a:srgbClr val="C00000"/>
                </a:solidFill>
                <a:latin typeface="Bernard MT Condensed" panose="02050806060905020404" pitchFamily="18" charset="0"/>
              </a:rPr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B61D33-87B4-49BD-9A5B-305E03BA0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C000"/>
                </a:solidFill>
                <a:latin typeface="Bernard MT Condensed" panose="02050806060905020404" pitchFamily="18" charset="0"/>
              </a:rPr>
              <a:t>            around </a:t>
            </a:r>
          </a:p>
          <a:p>
            <a:r>
              <a:rPr lang="en-US" sz="5400" dirty="0">
                <a:latin typeface="Bernard MT Condensed" panose="02050806060905020404" pitchFamily="18" charset="0"/>
              </a:rPr>
              <a:t>                              </a:t>
            </a:r>
            <a:r>
              <a:rPr lang="en-US" sz="5400" dirty="0">
                <a:solidFill>
                  <a:srgbClr val="00B050"/>
                </a:solidFill>
                <a:latin typeface="Bernard MT Condensed" panose="02050806060905020404" pitchFamily="18" charset="0"/>
              </a:rPr>
              <a:t>the world!!!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23272C-C802-4A01-B3B9-9C45BEC6D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11" y="3133816"/>
            <a:ext cx="3526802" cy="18287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668DD0-69AC-4952-A9B0-F1B5D4255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46" y="200313"/>
            <a:ext cx="3023734" cy="15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5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F76CC-0F0F-4ECE-953A-541B3041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You will 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1D71088-17BB-429D-9181-8C34AC4A3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geography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English-speaking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political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English-speaking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English-speaking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lifestyle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, customs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traditions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English-speaking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countries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FC3EA-BFF8-44FF-8D53-4EE7800B18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23607" y="3923930"/>
            <a:ext cx="4505498" cy="18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9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EEA07-8065-43A1-9B31-A91076A3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You will be able to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DC99C6A-AB1A-48A4-8C14-2D72D866162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0823" y="2760955"/>
            <a:ext cx="3551068" cy="2911876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6A7E943-BF47-4A67-8E61-4226C1EA7915}"/>
              </a:ext>
            </a:extLst>
          </p:cNvPr>
          <p:cNvSpPr/>
          <p:nvPr/>
        </p:nvSpPr>
        <p:spPr>
          <a:xfrm>
            <a:off x="406895" y="2760955"/>
            <a:ext cx="72885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prepare a story, report, presentation using ICT on the geographical location, political structure, natural conditions of English-speaking countries, their history, contribution to world culture;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read and understand authentic texts of a country history nature;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describe events in their historical development, highlighting their own point of view;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find similar features and differences in the culture, customs and traditions, way of life of people of English-speaking countries and Ukraine;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describe and interpret the realities of native and foreign cultures;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analyze the phenomena of socio-political, economic and cultural life.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0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84078-7D3B-495C-A0DC-55E5F22F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50553CEF-4FE4-4E73-997B-61FE9A2DDE1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917" y="286603"/>
            <a:ext cx="5257138" cy="40937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C8D62D-D8A6-49A4-BE23-77E8C14DE6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27938" y="2297965"/>
            <a:ext cx="5193438" cy="39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931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тив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</TotalTime>
  <Words>242</Words>
  <Application>Microsoft Office PowerPoint</Application>
  <PresentationFormat>Широкий екран</PresentationFormat>
  <Paragraphs>45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Algerian</vt:lpstr>
      <vt:lpstr>Arial Black</vt:lpstr>
      <vt:lpstr>Bernard MT Condensed</vt:lpstr>
      <vt:lpstr>Calibri</vt:lpstr>
      <vt:lpstr>Calibri Light</vt:lpstr>
      <vt:lpstr>Times New Roman</vt:lpstr>
      <vt:lpstr>Ретроспектива</vt:lpstr>
      <vt:lpstr>WELCOME TO THE  COUNTRY STUDY WORLD! </vt:lpstr>
      <vt:lpstr>COUNTRIES</vt:lpstr>
      <vt:lpstr>ACROSS CULTURES</vt:lpstr>
      <vt:lpstr>MEET PEOPLE AT THEIR HOMES!</vt:lpstr>
      <vt:lpstr>EVERYDAY LIFE</vt:lpstr>
      <vt:lpstr>          Travel </vt:lpstr>
      <vt:lpstr>You will </vt:lpstr>
      <vt:lpstr>You will be able to </vt:lpstr>
      <vt:lpstr>Презентація PowerPoint</vt:lpstr>
      <vt:lpstr>Peace and friendship with Peace Corps!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COUNTRY STUDY WORLD </dc:title>
  <dc:creator>10</dc:creator>
  <cp:lastModifiedBy>Прохорова Олена Василівна</cp:lastModifiedBy>
  <cp:revision>18</cp:revision>
  <dcterms:created xsi:type="dcterms:W3CDTF">2026-02-07T22:25:48Z</dcterms:created>
  <dcterms:modified xsi:type="dcterms:W3CDTF">2026-02-09T11:27:42Z</dcterms:modified>
</cp:coreProperties>
</file>